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5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7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27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51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6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5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0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4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652B-85F5-48EF-8A41-8D73C97E30C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5683-BA23-4598-80EE-CDC527F3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12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A001-FFD8-0B27-146C-6307470AED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အကုသိုလ်စိတ်များ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နိဂုံး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CD3E-52E3-73D2-96CE-4E9B32368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311B-A98B-C59E-7947-36148C379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574766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အကုသိုလ်စိတ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အနှစ်ချုပ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0053D7-6F4E-9464-F20D-E13DBC4A32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541354"/>
              </p:ext>
            </p:extLst>
          </p:nvPr>
        </p:nvGraphicFramePr>
        <p:xfrm>
          <a:off x="844731" y="1184367"/>
          <a:ext cx="822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788">
                  <a:extLst>
                    <a:ext uri="{9D8B030D-6E8A-4147-A177-3AD203B41FA5}">
                      <a16:colId xmlns:a16="http://schemas.microsoft.com/office/drawing/2014/main" val="2450058929"/>
                    </a:ext>
                  </a:extLst>
                </a:gridCol>
                <a:gridCol w="2653132">
                  <a:extLst>
                    <a:ext uri="{9D8B030D-6E8A-4147-A177-3AD203B41FA5}">
                      <a16:colId xmlns:a16="http://schemas.microsoft.com/office/drawing/2014/main" val="3047587183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1652287479"/>
                    </a:ext>
                  </a:extLst>
                </a:gridCol>
                <a:gridCol w="2708365">
                  <a:extLst>
                    <a:ext uri="{9D8B030D-6E8A-4147-A177-3AD203B41FA5}">
                      <a16:colId xmlns:a16="http://schemas.microsoft.com/office/drawing/2014/main" val="2367528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ဝေဒနာ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သမ္ပယောဂ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577039"/>
                  </a:ext>
                </a:extLst>
              </a:tr>
              <a:tr h="182880">
                <a:tc rowSpan="8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လောဘမူ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vert="vert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သောမနဿသဟဂုတ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ဒိဋ္ဌိဂတသမ္ပယုတ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69167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8084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ဒိဋ္ဌိဂတဝိပ္ပယုတ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45873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16491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ဒိဋ္ဌိဂတသမ္ပယုတ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59105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29959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ဒိဋ္ဌိဂတဝိပ္ပယုတ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4861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44657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ဒေါသ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vert="vert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ဒေါမနဿသဟဂုတ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ပဋိဃသမ္ပယုတ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92351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သသင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်္</a:t>
                      </a:r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ခါရိက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228257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မောဟ</a:t>
                      </a:r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vert="vert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ဝိစိကိစ္ဆာသမ္ပယုတ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645432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ဥဒ္ဓစ္စသမ္ပယုတ</a:t>
                      </a:r>
                      <a:r>
                        <a:rPr lang="en-US" sz="20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2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8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1DDA8C-0AE9-2CE7-1036-F1FF7F98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40526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ကာမစ္ဆန္ဒနီဝရဏ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991C40-EF05-2AB9-0B59-843F200FAC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1481137"/>
            <a:ext cx="3143250" cy="38957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85701-D84B-017A-B22A-0E062E1AE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9978" y="1393371"/>
            <a:ext cx="7417579" cy="439782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၁)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အသုဘနိမိတ္တ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ဿ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ဥဂ္ဂဟော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အသုဘနိမိတ်ကို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သင်ယူခြင်း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၂)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အသုဘဘာဝနာနုယောဂေ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အသုဘဘာဝနာကို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အားထုတ်ခြင်း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၃)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ဣန္ဒြိယေသု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ဂုတ္တဒ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ွါ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ရတာ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ဣန္ဒြေခြောက်ပါး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စောင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စည်းခြင်း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၄)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ဘောဇနေ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မတ္တညုတာ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ဘောဇဉ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်၌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အတိုင်းအရှည်ကို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သိခြင်း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၅)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ကလျာဏမိတ္တတာ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ဆရာကောင်း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သမားကောင်း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ကလျာဏမိတ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၆)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သပ္ပါယကထာ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လျောက်ပတ်သော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စကားကို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ပြောဆိုခြင်း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</a:p>
        </p:txBody>
      </p:sp>
    </p:spTree>
    <p:extLst>
      <p:ext uri="{BB962C8B-B14F-4D97-AF65-F5344CB8AC3E}">
        <p14:creationId xmlns:p14="http://schemas.microsoft.com/office/powerpoint/2010/main" val="9081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F329-E8FB-DE59-8E53-8CB22EE6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3152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ဗျာပါဒနီဝရဏ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BC5007-030D-3E89-CEFD-2DB50333D5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5" y="1488917"/>
            <a:ext cx="3115865" cy="415448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B4D0C-EEC9-A296-D61E-B0C0BAC03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5017" y="1341121"/>
            <a:ext cx="8053438" cy="47984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၁)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မေတ္တာနိမိတ္တ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ဿ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ဥဂ္ဂဟော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- 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ဩဒိဿက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စသော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မေတ္တာကို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သင်ယူခြင်း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၂)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မေတ္တာဘာဝနာနုယောဂေ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ါ -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မေတ္တာဘာဝနာကို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အဖန်တလဲလဲ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အားထုတ်ခြင်း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၃)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ကမ္မဿကတာပစ္စဝေက္ခဏာ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ကံသာလ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ျှင်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မိမိဥစ္စာ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ရှိသည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အဖြစ်ကို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ဆင်ခြင်ခြင်း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၄)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ပဋိသင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ခါနဗဟုလတာ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ဒေါသ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အပြစ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်,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မေတ္တာ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အကျိုးကို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ကောင်းစွာသိခြင်း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၅)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ကလျာဏမိတ္တတာ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မေတ္တာဘာဝနာ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မွေ့လျော်သော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မိတ်ဆွေကောင်း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ရှိခြင်း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၆)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သပ္ပါယကထာ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လျောက်ပတ်သော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စကားကို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ပြောဆိုခြင်း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</a:p>
        </p:txBody>
      </p:sp>
    </p:spTree>
    <p:extLst>
      <p:ext uri="{BB962C8B-B14F-4D97-AF65-F5344CB8AC3E}">
        <p14:creationId xmlns:p14="http://schemas.microsoft.com/office/powerpoint/2010/main" val="34734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F329-E8FB-DE59-8E53-8CB22EE6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31520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ဥဒ္ဓစ္စ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ကုက္ကုစ္စ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ဝိစိကိစ္ဆာ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နီဝရဏ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BC5007-030D-3E89-CEFD-2DB50333D5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6" y="1497625"/>
            <a:ext cx="3115865" cy="415448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B4D0C-EEC9-A296-D61E-B0C0BAC03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897" y="1341121"/>
            <a:ext cx="7409660" cy="44500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၁)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ဗဟုဿုတတာ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အကြားအမြင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ဗဟုသုတရှိခြင်း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၂)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ပရိပုစ္ဆကတာ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အဖန်ဖန်အထပ်ထပ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မေးမြန်းခြင်း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၃)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ဝိနယေ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ပကတညုတာ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ဝိနည်းအဆုံးအဖြတ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်၌ ကျွ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မ်းကျင်ခြင်း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၄)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အဓိမောက္ခဗဟုလတာ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ယုံကြည်မှုများခြင်း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၅)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ကလျာဏမိတ္တတာ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မိတ်ဆွေကောင်း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၆)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သပ္ပါယကထာ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လျောက်ပတ်သော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စကားကို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ပြောဆိုခြင်း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</a:p>
        </p:txBody>
      </p:sp>
    </p:spTree>
    <p:extLst>
      <p:ext uri="{BB962C8B-B14F-4D97-AF65-F5344CB8AC3E}">
        <p14:creationId xmlns:p14="http://schemas.microsoft.com/office/powerpoint/2010/main" val="32971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31AD-F64F-DB29-4141-61016193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35429"/>
            <a:ext cx="10353761" cy="905692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ပယ်ခြင်း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ငါးမျိုး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705BF7-B437-3400-6D97-22B4C88665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5" y="1341438"/>
            <a:ext cx="3017924" cy="44497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CE4D9-7611-7EED-82CB-C2A326DD3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6309" y="1341121"/>
            <a:ext cx="7601248" cy="445007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၁)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တဒင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ဂပဟာန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ဝိပဿနာရှုခိုက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ကိလေသာတို့ကို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အခိုက်အတန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ပယ်ခြင်း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၂)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ဝိက္ခမ္ဘနပဟာန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ဥပစာရ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အပ္ပနာသမာဓိဖြင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နီဝရဏ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စသည်တို့ကို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ပယ်ခြင်း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၃)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သမုစ္ဆေဒပဟာန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မဂ်ဖြင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ကိလေသာတို့ကို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ပယ်ခြင်း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၄)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ပဋိပဿဒ္ဓိပဟာန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ဖိုလ်ဖြင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ကိလေသာတို့ကို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ငြိမ်းစေခြင်း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၅)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နိဿရဏပဟာန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နိဗ္ဗာန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ခါရတရားတို့မ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လွတ်မြောက်ခြင်း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</a:p>
        </p:txBody>
      </p:sp>
    </p:spTree>
    <p:extLst>
      <p:ext uri="{BB962C8B-B14F-4D97-AF65-F5344CB8AC3E}">
        <p14:creationId xmlns:p14="http://schemas.microsoft.com/office/powerpoint/2010/main" val="38577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45</TotalTime>
  <Words>1155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Pyidaungsu</vt:lpstr>
      <vt:lpstr>Rockwell</vt:lpstr>
      <vt:lpstr>Damask</vt:lpstr>
      <vt:lpstr>အကုသိုလ်စိတ်များ နိဂုံး</vt:lpstr>
      <vt:lpstr>အကုသိုလ်စိတ် အနှစ်ချုပ်</vt:lpstr>
      <vt:lpstr>ကာမစ္ဆန္ဒနီဝရဏ</vt:lpstr>
      <vt:lpstr>ဗျာပါဒနီဝရဏ</vt:lpstr>
      <vt:lpstr>ဥဒ္ဓစ္စ, ကုက္ကုစ္စ, ဝိစိကိစ္ဆာ နီဝရဏ</vt:lpstr>
      <vt:lpstr>ပယ်ခြင်း ငါးမျိုး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အကုသိုလ်စိတ်များ နိဂုံး</dc:title>
  <dc:creator>U Kovida</dc:creator>
  <cp:lastModifiedBy>U Kovida</cp:lastModifiedBy>
  <cp:revision>2</cp:revision>
  <dcterms:created xsi:type="dcterms:W3CDTF">2023-12-27T05:50:13Z</dcterms:created>
  <dcterms:modified xsi:type="dcterms:W3CDTF">2023-12-27T06:36:02Z</dcterms:modified>
</cp:coreProperties>
</file>