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8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96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0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7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5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6F7D-3B7A-45AD-8520-B1A77745013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5BA5-99A8-4BEE-8B98-F74CB7C2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85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98BB-29EA-D85E-43DF-FC022FF64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အဟိတ်စိတ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02E36-B3C9-FCCF-5E75-132AB98CB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0CCB1-602E-657C-E132-D063C496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95502"/>
            <a:ext cx="10353761" cy="702075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ဝိပါက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443C5035-76EF-D1D0-0B2C-43570B8405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869289"/>
              </p:ext>
            </p:extLst>
          </p:nvPr>
        </p:nvGraphicFramePr>
        <p:xfrm>
          <a:off x="924443" y="1271451"/>
          <a:ext cx="5105401" cy="433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26">
                  <a:extLst>
                    <a:ext uri="{9D8B030D-6E8A-4147-A177-3AD203B41FA5}">
                      <a16:colId xmlns:a16="http://schemas.microsoft.com/office/drawing/2014/main" val="4120575733"/>
                    </a:ext>
                  </a:extLst>
                </a:gridCol>
                <a:gridCol w="2597449">
                  <a:extLst>
                    <a:ext uri="{9D8B030D-6E8A-4147-A177-3AD203B41FA5}">
                      <a16:colId xmlns:a16="http://schemas.microsoft.com/office/drawing/2014/main" val="1438519631"/>
                    </a:ext>
                  </a:extLst>
                </a:gridCol>
                <a:gridCol w="2274026">
                  <a:extLst>
                    <a:ext uri="{9D8B030D-6E8A-4147-A177-3AD203B41FA5}">
                      <a16:colId xmlns:a16="http://schemas.microsoft.com/office/drawing/2014/main" val="4222432708"/>
                    </a:ext>
                  </a:extLst>
                </a:gridCol>
              </a:tblGrid>
              <a:tr h="542109">
                <a:tc>
                  <a:txBody>
                    <a:bodyPr/>
                    <a:lstStyle/>
                    <a:p>
                      <a:endParaRPr lang="en-US" sz="240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အကုသလဝိပါစိတ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34316"/>
                  </a:ext>
                </a:extLst>
              </a:tr>
              <a:tr h="542109">
                <a:tc rowSpan="7">
                  <a:txBody>
                    <a:bodyPr/>
                    <a:lstStyle/>
                    <a:p>
                      <a:endParaRPr lang="en-US" sz="240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စက္ခုဝိညာဏ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71812"/>
                  </a:ext>
                </a:extLst>
              </a:tr>
              <a:tr h="542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သောတဝိညာဏ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41900"/>
                  </a:ext>
                </a:extLst>
              </a:tr>
              <a:tr h="542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ဃာနဝိညာဏ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89178"/>
                  </a:ext>
                </a:extLst>
              </a:tr>
              <a:tr h="542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ဇိဝ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ှါ</a:t>
                      </a:r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40882"/>
                  </a:ext>
                </a:extLst>
              </a:tr>
              <a:tr h="542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ဒုက္ခသဟဂုတ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ကာယဝိညာဏ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89631"/>
                  </a:ext>
                </a:extLst>
              </a:tr>
              <a:tr h="542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သမ္ပဋိစ္ဆိုင်း</a:t>
                      </a:r>
                      <a:endParaRPr lang="en-US" sz="2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58189"/>
                  </a:ext>
                </a:extLst>
              </a:tr>
              <a:tr h="542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သန္တီရဏ</a:t>
                      </a:r>
                      <a:endParaRPr lang="en-US" sz="2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7266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EBE1E3FA-5E6A-C685-0856-486FFC9EE5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1094555"/>
              </p:ext>
            </p:extLst>
          </p:nvPr>
        </p:nvGraphicFramePr>
        <p:xfrm>
          <a:off x="6173788" y="1332411"/>
          <a:ext cx="5260566" cy="433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001">
                  <a:extLst>
                    <a:ext uri="{9D8B030D-6E8A-4147-A177-3AD203B41FA5}">
                      <a16:colId xmlns:a16="http://schemas.microsoft.com/office/drawing/2014/main" val="3296349773"/>
                    </a:ext>
                  </a:extLst>
                </a:gridCol>
                <a:gridCol w="2403565">
                  <a:extLst>
                    <a:ext uri="{9D8B030D-6E8A-4147-A177-3AD203B41FA5}">
                      <a16:colId xmlns:a16="http://schemas.microsoft.com/office/drawing/2014/main" val="670485249"/>
                    </a:ext>
                  </a:extLst>
                </a:gridCol>
              </a:tblGrid>
              <a:tr h="4878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ကုသလဝိပါက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00539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စက္ခုဝိညာဏ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54535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သောတဝိညာဏ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54668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ဃာနဝိဉာဏ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08551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ဇိဝ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ှါ</a:t>
                      </a:r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20830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သုခသဟဂုတ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ကာယဝိညာဏ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74377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သမ္ပဋိစ္ဆိုင်း</a:t>
                      </a:r>
                      <a:endParaRPr lang="en-US" sz="2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69528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သောမနဿသဟဂုတ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သန္တီရဏ</a:t>
                      </a:r>
                      <a:endParaRPr lang="en-US" sz="2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695545"/>
                  </a:ext>
                </a:extLst>
              </a:tr>
              <a:tr h="48113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ဥပေက္ခာသဟဂုတ</a:t>
                      </a:r>
                      <a:r>
                        <a:rPr lang="en-US" sz="2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သန္တီရဏ</a:t>
                      </a:r>
                      <a:endParaRPr lang="en-US" sz="2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88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0F0-B3FF-D5D0-8247-66089C5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22811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မြင်သိစိတ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C58C20-A400-673F-2DAF-1BFD025200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727200"/>
            <a:ext cx="5105400" cy="3403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4D67-B515-5463-E97A-747B4793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403" y="1584961"/>
            <a:ext cx="5094154" cy="420624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စက္ခုပသာဒ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မျက်စိအကြည်ရုပ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ရူပါရုံ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အဆင်းရုပ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အာလောက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အလင်းရောင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မနသိကာရ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နှလုံးသွင်းမှု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စက္ခု-ရူပ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လောကထင်ပြီ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လေးလီ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စက္ခုဖို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</a:p>
        </p:txBody>
      </p:sp>
    </p:spTree>
    <p:extLst>
      <p:ext uri="{BB962C8B-B14F-4D97-AF65-F5344CB8AC3E}">
        <p14:creationId xmlns:p14="http://schemas.microsoft.com/office/powerpoint/2010/main" val="30707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0F0-B3FF-D5D0-8247-66089C5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22811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ကြားသိစိတ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4D67-B515-5463-E97A-747B4793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6434" y="1584961"/>
            <a:ext cx="6051123" cy="420624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သောတပသာဒ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နားအကြည်ရုပ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သဒ္ဒါရုံ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အသံရုပ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အာကာသ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အကြားအပေါက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မနသိကာရ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နှလုံးသွင်းမှု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သောတ-သဒ္ဒ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ကာသထင်ပြီ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လေးလီ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သောတဖို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909F92-8F79-20B6-C5BD-AD436D0099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5" y="1477963"/>
            <a:ext cx="2777727" cy="3703637"/>
          </a:xfrm>
        </p:spPr>
      </p:pic>
    </p:spTree>
    <p:extLst>
      <p:ext uri="{BB962C8B-B14F-4D97-AF65-F5344CB8AC3E}">
        <p14:creationId xmlns:p14="http://schemas.microsoft.com/office/powerpoint/2010/main" val="13972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0F0-B3FF-D5D0-8247-66089C5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22811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နံသိစိတ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4D67-B515-5463-E97A-747B4793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6434" y="1584961"/>
            <a:ext cx="6051123" cy="420624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ဃာနပသာဒ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နှာခေါင်းအကြည်ရုပ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ဂန္ဓာရုံ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အနံ့ရုပ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ဝါတ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မနသိကာရ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နှလုံးသွင်းမှု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ဃာန-ဂန္ဓ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ဝါတထင်ပြီ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လေးလီ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ဃာနဖို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EAF8A3-F341-2DB7-59DA-23D958236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05" y="1584961"/>
            <a:ext cx="2777727" cy="3703637"/>
          </a:xfrm>
        </p:spPr>
      </p:pic>
    </p:spTree>
    <p:extLst>
      <p:ext uri="{BB962C8B-B14F-4D97-AF65-F5344CB8AC3E}">
        <p14:creationId xmlns:p14="http://schemas.microsoft.com/office/powerpoint/2010/main" val="24161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0F0-B3FF-D5D0-8247-66089C5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22811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စားသိစိတ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4D67-B515-5463-E97A-747B4793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6434" y="1584961"/>
            <a:ext cx="6051123" cy="420624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ဇိဝ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ှါ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ပသာဒ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လျှ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ာအကြည်ရုပ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ရသာရုံ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အရသာရုပ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ရေဓာတ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မနသိကာရ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နှလုံးသွင်းမှု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ဇိဝ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ှါ-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ရသ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အာပထင်ပြီ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လေးလီ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ဇိဝ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ှါ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6FDF617-D64F-04E2-AB0B-1EC5FAF560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t="26578" r="29181"/>
          <a:stretch/>
        </p:blipFill>
        <p:spPr>
          <a:xfrm>
            <a:off x="1088572" y="1436915"/>
            <a:ext cx="3065418" cy="3781696"/>
          </a:xfrm>
        </p:spPr>
      </p:pic>
    </p:spTree>
    <p:extLst>
      <p:ext uri="{BB962C8B-B14F-4D97-AF65-F5344CB8AC3E}">
        <p14:creationId xmlns:p14="http://schemas.microsoft.com/office/powerpoint/2010/main" val="17716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0F0-B3FF-D5D0-8247-66089C5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22811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ထိသိစိတ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4D67-B515-5463-E97A-747B4793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6434" y="1584961"/>
            <a:ext cx="6051123" cy="420624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ကာယပသာဒ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ကိုယ်အကြည်ရုပ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ဖောဋ္ဌဗ္ဗာရုံ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အတွေ့ရုပ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ပထဝီ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မြေဓာတ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မနသိကာရ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နှလုံးသွင်းမှု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ကာယ-ဖောဋ္ဌ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ကက္ခဠထင်ပြီ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မနသီ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လေးလီ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ကာယဖို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F937C8-62C7-ECD3-609C-E190BE84FA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7778" r="8230"/>
          <a:stretch/>
        </p:blipFill>
        <p:spPr>
          <a:xfrm>
            <a:off x="461554" y="1584961"/>
            <a:ext cx="4223657" cy="2994668"/>
          </a:xfrm>
        </p:spPr>
      </p:pic>
    </p:spTree>
    <p:extLst>
      <p:ext uri="{BB962C8B-B14F-4D97-AF65-F5344CB8AC3E}">
        <p14:creationId xmlns:p14="http://schemas.microsoft.com/office/powerpoint/2010/main" val="7614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4DF9-FA11-1ECC-6FB2-9E53F1D1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ကြိယာစိတ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၃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52B92E-99AF-DE07-D360-545BF74D4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3354" r="31258"/>
          <a:stretch/>
        </p:blipFill>
        <p:spPr>
          <a:xfrm>
            <a:off x="913795" y="2133599"/>
            <a:ext cx="3484033" cy="242098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C9E31-81B7-8D0E-BFC7-3C99D24E0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5177" y="1689463"/>
            <a:ext cx="6312380" cy="41017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20D3DB-DA3A-AC6B-E3FE-8D932D69323A}"/>
              </a:ext>
            </a:extLst>
          </p:cNvPr>
          <p:cNvSpPr/>
          <p:nvPr/>
        </p:nvSpPr>
        <p:spPr>
          <a:xfrm>
            <a:off x="5181600" y="1935921"/>
            <a:ext cx="5129349" cy="572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ဥပေက္ခာသဟဂုတ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ပဉ္စဒ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ွါ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ရာဝဇ္ဇန်း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51928A-6C72-1DE5-040B-BC85EA5C9A5D}"/>
              </a:ext>
            </a:extLst>
          </p:cNvPr>
          <p:cNvSpPr/>
          <p:nvPr/>
        </p:nvSpPr>
        <p:spPr>
          <a:xfrm>
            <a:off x="5181600" y="2663968"/>
            <a:ext cx="5129349" cy="572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ဥပေက္ခာသဟဂုတ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မနောဒ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ွါ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ရာဝဇ္ဇန်း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17DAD9-1F7C-4F46-352D-AE155E80EE82}"/>
              </a:ext>
            </a:extLst>
          </p:cNvPr>
          <p:cNvSpPr/>
          <p:nvPr/>
        </p:nvSpPr>
        <p:spPr>
          <a:xfrm>
            <a:off x="5181599" y="3383307"/>
            <a:ext cx="5129349" cy="572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သောမနဿသဟဂုတ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ဟသိတုပ္ပါဒ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17188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40</TotalTime>
  <Words>849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Pyidaungsu</vt:lpstr>
      <vt:lpstr>Rockwell</vt:lpstr>
      <vt:lpstr>Damask</vt:lpstr>
      <vt:lpstr>အဟိတ်စိတ်</vt:lpstr>
      <vt:lpstr>ဝိပါက်</vt:lpstr>
      <vt:lpstr>မြင်သိစိတ်</vt:lpstr>
      <vt:lpstr>ကြားသိစိတ်</vt:lpstr>
      <vt:lpstr>နံသိစိတ်</vt:lpstr>
      <vt:lpstr>စားသိစိတ်</vt:lpstr>
      <vt:lpstr>ထိသိစိတ်</vt:lpstr>
      <vt:lpstr>ကြိယာစိတ် ၃ ပါး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အဟိတ်စိတ်</dc:title>
  <dc:creator>U Kovida</dc:creator>
  <cp:lastModifiedBy>U Kovida</cp:lastModifiedBy>
  <cp:revision>2</cp:revision>
  <dcterms:created xsi:type="dcterms:W3CDTF">2024-01-02T07:51:43Z</dcterms:created>
  <dcterms:modified xsi:type="dcterms:W3CDTF">2024-01-02T08:32:27Z</dcterms:modified>
</cp:coreProperties>
</file>