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59" r:id="rId3"/>
    <p:sldId id="257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D0856-BC22-4660-906B-41584632D7D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D6F40-CEFE-442E-8690-4463476F4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7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ဝိတက်နှင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ဝိစာရ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ဥပမာကို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ပိတုန်း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၏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ပန်းခြုံပေ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ါ်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သို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အရှိန်အဟုန်ဖြင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ထိုးဆင်းသည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ဥပမာ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,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ပန်းခြုံကို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ဝဲကာ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ကြည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သည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ဥပမာ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ကြေးစည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်၏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ပထမထိုးသံ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ထို့နောက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ညည်းသံနှင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ဥပမာ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ပြကြသည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်။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ပီတိနှင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သူခ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အထူးကို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ရေဆာသူ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၏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ရေကန်ကို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မြင်သည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ဥပမာ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,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ရေသောက်သည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ဥပမာတို့ဖြင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ပြကြသည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်။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D6F40-CEFE-442E-8690-4463476F43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44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ဈာန်ငါးပါးတို့ကို</a:t>
            </a:r>
            <a:r>
              <a:rPr lang="en-US" dirty="0"/>
              <a:t> </a:t>
            </a:r>
            <a:r>
              <a:rPr lang="en-US" dirty="0" err="1"/>
              <a:t>ဖြစ်စဉ</a:t>
            </a:r>
            <a:r>
              <a:rPr lang="en-US" dirty="0"/>
              <a:t>်, </a:t>
            </a:r>
            <a:r>
              <a:rPr lang="en-US" dirty="0" err="1"/>
              <a:t>ဟောစဉ်တို့ဖြင</a:t>
            </a:r>
            <a:r>
              <a:rPr lang="en-US" dirty="0"/>
              <a:t>့် </a:t>
            </a:r>
            <a:r>
              <a:rPr lang="en-US" dirty="0" err="1"/>
              <a:t>ရှေ့နောက</a:t>
            </a:r>
            <a:r>
              <a:rPr lang="en-US" dirty="0"/>
              <a:t>် </a:t>
            </a:r>
            <a:r>
              <a:rPr lang="en-US" dirty="0" err="1"/>
              <a:t>စဉ်ထားခြင်း</a:t>
            </a:r>
            <a:r>
              <a:rPr lang="en-US" dirty="0"/>
              <a:t> </a:t>
            </a:r>
            <a:r>
              <a:rPr lang="en-US" dirty="0" err="1"/>
              <a:t>ဖြစ်သည</a:t>
            </a:r>
            <a:r>
              <a:rPr lang="en-US" dirty="0"/>
              <a:t>်။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D6F40-CEFE-442E-8690-4463476F43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9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2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3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77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78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90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1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96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3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0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3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6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5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8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6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23AB-653D-486E-ACC7-6519255EEBA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B92F-8A20-47CA-9A8D-2B0F631F8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49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011B8-B9C3-B790-E63F-F8F14B4860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၇.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ဈာန်စိတ်များ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၁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BD1F8-D262-B017-467F-5F6E69303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6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562A7-E8B7-F0E7-95FF-316078C7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66354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ဈာန်အင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်္ဂါ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18205-DF4A-1E8D-0F37-0653D4E2A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1375955"/>
            <a:ext cx="10353762" cy="4667793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ဝိတက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စိတ်ကို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အာရုံသို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တင်ပေးခြင်း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(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အာရုံပြုရာ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၌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ကြမ်းတမ်းသည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်။) </a:t>
            </a:r>
          </a:p>
          <a:p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ဝိစာရ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အာရုံကို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အဖန်ဖန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သုံးသပ်ပေးခြင်းသဘော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ပီတိ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အာရုံကို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နှစ်သက်ခြင်း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(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အာရုံကို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ရခြင်းမ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ျှ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ဖြစ်သည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်။) </a:t>
            </a:r>
          </a:p>
          <a:p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ချမ်းချမ်းသာသာ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ခံစားခြင်း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</a:p>
          <a:p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ဥပေက္ခာ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အာရုံကို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လျစ်လျူရှုခြင်းသဘော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တစ်ခုတည်းသော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အာရုံကို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ယူသဖြင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တည်ကြည်ခြင်း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မပျံ့လွင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။ </a:t>
            </a:r>
          </a:p>
        </p:txBody>
      </p:sp>
    </p:spTree>
    <p:extLst>
      <p:ext uri="{BB962C8B-B14F-4D97-AF65-F5344CB8AC3E}">
        <p14:creationId xmlns:p14="http://schemas.microsoft.com/office/powerpoint/2010/main" val="413069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2E629-B2F3-908F-5F7E-E8152807C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27314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ရူပါဝစရဈာန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4214B-0A8E-9F9B-4A1F-870D1A785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36915"/>
            <a:ext cx="10353762" cy="435428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B9C61A-ADDD-7462-3324-A5985E8756AC}"/>
              </a:ext>
            </a:extLst>
          </p:cNvPr>
          <p:cNvSpPr/>
          <p:nvPr/>
        </p:nvSpPr>
        <p:spPr>
          <a:xfrm>
            <a:off x="924443" y="2431866"/>
            <a:ext cx="5051577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ဝိတက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ဝိစာရ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ပီတိ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127D373-EE7E-0438-2F0D-84D65E5350D1}"/>
              </a:ext>
            </a:extLst>
          </p:cNvPr>
          <p:cNvSpPr/>
          <p:nvPr/>
        </p:nvSpPr>
        <p:spPr>
          <a:xfrm>
            <a:off x="2238103" y="1615440"/>
            <a:ext cx="2238103" cy="65314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ဈာန်အင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်္ဂါ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710EDA-28A8-A4C0-F168-02F5D9253CB8}"/>
              </a:ext>
            </a:extLst>
          </p:cNvPr>
          <p:cNvSpPr/>
          <p:nvPr/>
        </p:nvSpPr>
        <p:spPr>
          <a:xfrm>
            <a:off x="6296165" y="1651409"/>
            <a:ext cx="2238103" cy="65314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ဈာန်စိတ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97233F7-CC39-F0C1-92F2-611ED1B673D3}"/>
              </a:ext>
            </a:extLst>
          </p:cNvPr>
          <p:cNvSpPr/>
          <p:nvPr/>
        </p:nvSpPr>
        <p:spPr>
          <a:xfrm>
            <a:off x="6296165" y="2419937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ပဌမဈာန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47B1210-3E6C-82C9-ABEA-A5F18DF2AA52}"/>
              </a:ext>
            </a:extLst>
          </p:cNvPr>
          <p:cNvSpPr/>
          <p:nvPr/>
        </p:nvSpPr>
        <p:spPr>
          <a:xfrm>
            <a:off x="1949277" y="3038271"/>
            <a:ext cx="402674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ဝိစာရ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ပီတိ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832D0B4-78DB-5722-3CA5-DCE27BE18A49}"/>
              </a:ext>
            </a:extLst>
          </p:cNvPr>
          <p:cNvSpPr/>
          <p:nvPr/>
        </p:nvSpPr>
        <p:spPr>
          <a:xfrm>
            <a:off x="2776592" y="3660936"/>
            <a:ext cx="3199428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ပီတိ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47E4909-44C4-7136-6379-630B404CBB8E}"/>
              </a:ext>
            </a:extLst>
          </p:cNvPr>
          <p:cNvSpPr/>
          <p:nvPr/>
        </p:nvSpPr>
        <p:spPr>
          <a:xfrm>
            <a:off x="3499403" y="4293328"/>
            <a:ext cx="2476617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A2EC9E-6931-71FE-41CF-AC5F4C83A64C}"/>
              </a:ext>
            </a:extLst>
          </p:cNvPr>
          <p:cNvSpPr/>
          <p:nvPr/>
        </p:nvSpPr>
        <p:spPr>
          <a:xfrm>
            <a:off x="3246854" y="4925720"/>
            <a:ext cx="2729166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ဥပေက္ခာ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07556DC-843F-83B7-AB4E-E8051714900A}"/>
              </a:ext>
            </a:extLst>
          </p:cNvPr>
          <p:cNvSpPr/>
          <p:nvPr/>
        </p:nvSpPr>
        <p:spPr>
          <a:xfrm>
            <a:off x="6296165" y="3040580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ဒုတိယဈာန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32DF590-A064-EE1B-6A02-CE53AF33B442}"/>
              </a:ext>
            </a:extLst>
          </p:cNvPr>
          <p:cNvSpPr/>
          <p:nvPr/>
        </p:nvSpPr>
        <p:spPr>
          <a:xfrm>
            <a:off x="6296165" y="3648964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တတိယဈာန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4CB9845-81C2-AF3C-4FE2-6D8696CEA786}"/>
              </a:ext>
            </a:extLst>
          </p:cNvPr>
          <p:cNvSpPr/>
          <p:nvPr/>
        </p:nvSpPr>
        <p:spPr>
          <a:xfrm>
            <a:off x="6323525" y="4275949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စတုတ္ထဈာန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62C9DE8-A931-47CB-5AF9-E95A19060498}"/>
              </a:ext>
            </a:extLst>
          </p:cNvPr>
          <p:cNvSpPr/>
          <p:nvPr/>
        </p:nvSpPr>
        <p:spPr>
          <a:xfrm>
            <a:off x="6323525" y="4896592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ပဉ္စမဈာန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8504A8B-2422-7C98-89ED-2EEC66A12C46}"/>
              </a:ext>
            </a:extLst>
          </p:cNvPr>
          <p:cNvSpPr/>
          <p:nvPr/>
        </p:nvSpPr>
        <p:spPr>
          <a:xfrm>
            <a:off x="8672945" y="2512130"/>
            <a:ext cx="655782" cy="28810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ကုသိုလ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E921C16-0ED4-0373-57FA-312CAFFE8CC2}"/>
              </a:ext>
            </a:extLst>
          </p:cNvPr>
          <p:cNvSpPr/>
          <p:nvPr/>
        </p:nvSpPr>
        <p:spPr>
          <a:xfrm>
            <a:off x="9415408" y="2512130"/>
            <a:ext cx="655782" cy="28810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ဝိပါက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34F9727-37E8-F084-6823-3E8BB1465912}"/>
              </a:ext>
            </a:extLst>
          </p:cNvPr>
          <p:cNvSpPr/>
          <p:nvPr/>
        </p:nvSpPr>
        <p:spPr>
          <a:xfrm>
            <a:off x="10157871" y="2512130"/>
            <a:ext cx="655782" cy="28810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ကြိယာ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6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33AE1C-BE65-D748-9324-5E1AC7AA1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75855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ဈာန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44C8DC4-4F8E-6A3E-9155-9577525D8D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3" t="6968" r="33244" b="14836"/>
          <a:stretch/>
        </p:blipFill>
        <p:spPr>
          <a:xfrm>
            <a:off x="701963" y="2038927"/>
            <a:ext cx="2964873" cy="2780146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5E78E-39F1-7E1B-CA0B-E74DFA024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59200" y="1459345"/>
            <a:ext cx="7508357" cy="433185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အာရုံကို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စူးစိုက်ရှုတတ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်,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နီဝရဏတို့ကို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ရှို့မ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ြှ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ိုက်တတ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သောကြောင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ဈာန်ဟု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ခေ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ါ်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်။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၁)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ဝိတက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ထိနမိဒ္ဓ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(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ထိုင်းမှိုင်းခြင်း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ရှို့မ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ြှ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ိုက်သည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်။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၂)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ဝိစာရ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ဝိစိကိစ္ဆာ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(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မဆုံးဖြတ်နိုင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သံသယ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၃)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ပီတိ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ဗျာပါဒ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(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ဖျက်ဆီး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၄)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/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ဥပေက္ခာ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ဥဒ္ဓစ္စကုက္ကုစ္စ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(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ပျံ့လွင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့်,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ပူပန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၅)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ကာမစ္ဆန္ဒ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(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ကာမဂုဏ်တောင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့်တ)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ရှို့မ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ြှ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ိုက်သည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်။ </a:t>
            </a:r>
          </a:p>
        </p:txBody>
      </p:sp>
    </p:spTree>
    <p:extLst>
      <p:ext uri="{BB962C8B-B14F-4D97-AF65-F5344CB8AC3E}">
        <p14:creationId xmlns:p14="http://schemas.microsoft.com/office/powerpoint/2010/main" val="1031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EAF02-1690-6E6A-71D5-B94051D3F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12800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အစဉ်ငါးမျိုး</a:t>
            </a:r>
            <a:endParaRPr lang="en-US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78D38A8-C0F1-0A33-0697-D772A3268E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46" y="1357745"/>
            <a:ext cx="4368800" cy="436880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2F81C3-B07F-CB53-850B-78FD72519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2364" y="1422401"/>
            <a:ext cx="6095193" cy="436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၁)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ပဝတ္တိက္ကမ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ဖြစ်စဉ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်၊ (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ဥပပတ္တိက္ကမ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) </a:t>
            </a:r>
          </a:p>
          <a:p>
            <a:pPr marL="0" indent="0">
              <a:buNone/>
            </a:pP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၂)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ပဟာနက္ကမ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ပယ်စဉ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်၊</a:t>
            </a:r>
          </a:p>
          <a:p>
            <a:pPr marL="0" indent="0">
              <a:buNone/>
            </a:pP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၃)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ပဋိပတ္တိက္ကမ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ကျင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စဉ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်၊</a:t>
            </a:r>
          </a:p>
          <a:p>
            <a:pPr marL="0" indent="0">
              <a:buNone/>
            </a:pP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၄)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ဘူမိက္ကမ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ဘုံစဉ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်၊</a:t>
            </a:r>
          </a:p>
          <a:p>
            <a:pPr marL="0" indent="0">
              <a:buNone/>
            </a:pP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၅)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ဒေသနာက္ကမ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ဒေသနာစဉ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်၊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ဟောစဉ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်။ </a:t>
            </a:r>
          </a:p>
        </p:txBody>
      </p:sp>
    </p:spTree>
    <p:extLst>
      <p:ext uri="{BB962C8B-B14F-4D97-AF65-F5344CB8AC3E}">
        <p14:creationId xmlns:p14="http://schemas.microsoft.com/office/powerpoint/2010/main" val="21103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2E629-B2F3-908F-5F7E-E8152807C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27314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ရူပါဝစရဈာန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4214B-0A8E-9F9B-4A1F-870D1A785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36915"/>
            <a:ext cx="10353762" cy="435428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B9C61A-ADDD-7462-3324-A5985E8756AC}"/>
              </a:ext>
            </a:extLst>
          </p:cNvPr>
          <p:cNvSpPr/>
          <p:nvPr/>
        </p:nvSpPr>
        <p:spPr>
          <a:xfrm>
            <a:off x="924443" y="2431866"/>
            <a:ext cx="5051577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ဝိတက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ဝိစာရ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ပီတိ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127D373-EE7E-0438-2F0D-84D65E5350D1}"/>
              </a:ext>
            </a:extLst>
          </p:cNvPr>
          <p:cNvSpPr/>
          <p:nvPr/>
        </p:nvSpPr>
        <p:spPr>
          <a:xfrm>
            <a:off x="2238103" y="1615440"/>
            <a:ext cx="2238103" cy="65314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ဈာန်အင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်္ဂါ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710EDA-28A8-A4C0-F168-02F5D9253CB8}"/>
              </a:ext>
            </a:extLst>
          </p:cNvPr>
          <p:cNvSpPr/>
          <p:nvPr/>
        </p:nvSpPr>
        <p:spPr>
          <a:xfrm>
            <a:off x="6296165" y="1651409"/>
            <a:ext cx="2238103" cy="65314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ဈာန်စိတ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97233F7-CC39-F0C1-92F2-611ED1B673D3}"/>
              </a:ext>
            </a:extLst>
          </p:cNvPr>
          <p:cNvSpPr/>
          <p:nvPr/>
        </p:nvSpPr>
        <p:spPr>
          <a:xfrm>
            <a:off x="6296165" y="2419937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ပဌမဈာန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47B1210-3E6C-82C9-ABEA-A5F18DF2AA52}"/>
              </a:ext>
            </a:extLst>
          </p:cNvPr>
          <p:cNvSpPr/>
          <p:nvPr/>
        </p:nvSpPr>
        <p:spPr>
          <a:xfrm>
            <a:off x="1949277" y="3038271"/>
            <a:ext cx="402674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ဝိစာရ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ပီတိ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832D0B4-78DB-5722-3CA5-DCE27BE18A49}"/>
              </a:ext>
            </a:extLst>
          </p:cNvPr>
          <p:cNvSpPr/>
          <p:nvPr/>
        </p:nvSpPr>
        <p:spPr>
          <a:xfrm>
            <a:off x="2776592" y="3660936"/>
            <a:ext cx="3199428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ပီတိ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47E4909-44C4-7136-6379-630B404CBB8E}"/>
              </a:ext>
            </a:extLst>
          </p:cNvPr>
          <p:cNvSpPr/>
          <p:nvPr/>
        </p:nvSpPr>
        <p:spPr>
          <a:xfrm>
            <a:off x="3499403" y="4293328"/>
            <a:ext cx="2476617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သုခ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A2EC9E-6931-71FE-41CF-AC5F4C83A64C}"/>
              </a:ext>
            </a:extLst>
          </p:cNvPr>
          <p:cNvSpPr/>
          <p:nvPr/>
        </p:nvSpPr>
        <p:spPr>
          <a:xfrm>
            <a:off x="3246854" y="4925720"/>
            <a:ext cx="2729166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ဥပေက္ခာ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ဧကဂ္ဂတာ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07556DC-843F-83B7-AB4E-E8051714900A}"/>
              </a:ext>
            </a:extLst>
          </p:cNvPr>
          <p:cNvSpPr/>
          <p:nvPr/>
        </p:nvSpPr>
        <p:spPr>
          <a:xfrm>
            <a:off x="6296165" y="3040580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ဒုတိယဈာန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32DF590-A064-EE1B-6A02-CE53AF33B442}"/>
              </a:ext>
            </a:extLst>
          </p:cNvPr>
          <p:cNvSpPr/>
          <p:nvPr/>
        </p:nvSpPr>
        <p:spPr>
          <a:xfrm>
            <a:off x="6296165" y="3648964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တတိယဈာန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4CB9845-81C2-AF3C-4FE2-6D8696CEA786}"/>
              </a:ext>
            </a:extLst>
          </p:cNvPr>
          <p:cNvSpPr/>
          <p:nvPr/>
        </p:nvSpPr>
        <p:spPr>
          <a:xfrm>
            <a:off x="6323525" y="4275949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စတုတ္ထဈာန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62C9DE8-A931-47CB-5AF9-E95A19060498}"/>
              </a:ext>
            </a:extLst>
          </p:cNvPr>
          <p:cNvSpPr/>
          <p:nvPr/>
        </p:nvSpPr>
        <p:spPr>
          <a:xfrm>
            <a:off x="6323525" y="4896592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ပဉ္စမဈာန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E047FD3-77DF-695E-85A1-A51051E42EB0}"/>
              </a:ext>
            </a:extLst>
          </p:cNvPr>
          <p:cNvSpPr/>
          <p:nvPr/>
        </p:nvSpPr>
        <p:spPr>
          <a:xfrm>
            <a:off x="8960856" y="1601854"/>
            <a:ext cx="2238103" cy="65314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စတုက္ကဈာန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20BEF8B7-C265-13CE-2E0B-AF5BB2D2F27D}"/>
              </a:ext>
            </a:extLst>
          </p:cNvPr>
          <p:cNvSpPr/>
          <p:nvPr/>
        </p:nvSpPr>
        <p:spPr>
          <a:xfrm>
            <a:off x="8615851" y="3299530"/>
            <a:ext cx="258618" cy="653143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E44D127-E0BD-1714-F7A4-E290A0E930DE}"/>
              </a:ext>
            </a:extLst>
          </p:cNvPr>
          <p:cNvSpPr/>
          <p:nvPr/>
        </p:nvSpPr>
        <p:spPr>
          <a:xfrm>
            <a:off x="9040102" y="2431865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ပဌမဈာန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872673A-654D-45DE-34B5-0E19CDA2B4CF}"/>
              </a:ext>
            </a:extLst>
          </p:cNvPr>
          <p:cNvSpPr/>
          <p:nvPr/>
        </p:nvSpPr>
        <p:spPr>
          <a:xfrm>
            <a:off x="9029452" y="3287684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ဒုတိယဈာန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6FA630F-6ADF-93DA-51C2-F40D305C88CE}"/>
              </a:ext>
            </a:extLst>
          </p:cNvPr>
          <p:cNvSpPr/>
          <p:nvPr/>
        </p:nvSpPr>
        <p:spPr>
          <a:xfrm>
            <a:off x="9029451" y="4239731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တတိယဈာန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C19F1FC-E620-E953-FAB0-76E521C240C0}"/>
              </a:ext>
            </a:extLst>
          </p:cNvPr>
          <p:cNvSpPr/>
          <p:nvPr/>
        </p:nvSpPr>
        <p:spPr>
          <a:xfrm>
            <a:off x="9040102" y="4892805"/>
            <a:ext cx="2238103" cy="583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စတုတ္ထဈာန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</p:spTree>
    <p:extLst>
      <p:ext uri="{BB962C8B-B14F-4D97-AF65-F5344CB8AC3E}">
        <p14:creationId xmlns:p14="http://schemas.microsoft.com/office/powerpoint/2010/main" val="299081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51EA5-AB4F-DBF0-3DC6-C537F2CAF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197B4-433C-F7C7-7B39-047B613A8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11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58</TotalTime>
  <Words>1091</Words>
  <Application>Microsoft Office PowerPoint</Application>
  <PresentationFormat>Widescreen</PresentationFormat>
  <Paragraphs>59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Pyidaungsu</vt:lpstr>
      <vt:lpstr>Rockwell</vt:lpstr>
      <vt:lpstr>Damask</vt:lpstr>
      <vt:lpstr>၇. ဈာန်စိတ်များ ၁</vt:lpstr>
      <vt:lpstr>ဈာန်အင်္ဂါ</vt:lpstr>
      <vt:lpstr>ရူပါဝစရဈာန်</vt:lpstr>
      <vt:lpstr>ဈာန်</vt:lpstr>
      <vt:lpstr>အစဉ်ငါးမျိုး</vt:lpstr>
      <vt:lpstr>ရူပါဝစရဈာန်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၆. ဈာန်စိတ်များ ၁</dc:title>
  <dc:creator>U Kovida</dc:creator>
  <cp:lastModifiedBy>U Kovida</cp:lastModifiedBy>
  <cp:revision>3</cp:revision>
  <dcterms:created xsi:type="dcterms:W3CDTF">2024-01-15T07:15:58Z</dcterms:created>
  <dcterms:modified xsi:type="dcterms:W3CDTF">2024-01-15T08:14:32Z</dcterms:modified>
</cp:coreProperties>
</file>