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5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7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9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9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DBA1-0038-474D-819C-0CBFB3A4FD4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2F81-DCFA-4B02-B01C-19475008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9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EF82-17B1-F26D-4624-C274CA6C5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၈.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ဈာန်စိတ်များ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5D5F-D0FF-B301-4F2A-C4B00658B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FD247-8BE4-D3F7-CC5E-63481B48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276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အရူပါဝစရဈာန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အားထုတ်မည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4DBE8-F4A5-85C9-C33F-0EE1CCA4D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1" y="1637211"/>
            <a:ext cx="3063477" cy="40846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62A3-D9F9-02AB-6720-F9A356DC5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358" y="1706881"/>
            <a:ext cx="7061199" cy="40843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ကသိုဏ်း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ကိုးပါးတွင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တပါးပါးဖြင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ရူပါဝစရဈာန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အားလုံး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ပေါက်မြောက်သူ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ရုပ်ကာယ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အပြစ်ကို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မြင်သူ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ရူပါဝစရဈာန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အားနည်းချက်ကို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မြင်သူ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FD247-8BE4-D3F7-CC5E-63481B48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27611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အာကာသ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၄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မျိုး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62A3-D9F9-02AB-6720-F9A356DC5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358" y="1463040"/>
            <a:ext cx="7061199" cy="43281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အဇဋာကာသ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ပရိစ္ဆန္နာကာသ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လူများပြုလုပ်ထားသော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ပေါက်အကြား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ပရိစ္ဆေဒါကာသ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ရုပ်ကလာပ်တို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အကြား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ကသိဏုဂ္ဃါဋိမာကာသ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ကသိုဏ်းကို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ခွါ၍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အာကာသ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၊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CF3DA-24E9-0BB0-1448-84597E07AF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8"/>
          <a:stretch/>
        </p:blipFill>
        <p:spPr>
          <a:xfrm>
            <a:off x="661852" y="1706881"/>
            <a:ext cx="3335382" cy="3468506"/>
          </a:xfrm>
        </p:spPr>
      </p:pic>
    </p:spTree>
    <p:extLst>
      <p:ext uri="{BB962C8B-B14F-4D97-AF65-F5344CB8AC3E}">
        <p14:creationId xmlns:p14="http://schemas.microsoft.com/office/powerpoint/2010/main" val="25767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936B-628D-0DC2-F0A6-76F87DE3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0989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အရူပါဝစရဈာန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160FDA-4C0F-1BA6-6B50-0649FA4D97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2" y="1419497"/>
            <a:ext cx="4243387" cy="4243387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8F3EDC0-3B0B-BAE7-B5DB-E6A3B2ED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698" y="1419497"/>
            <a:ext cx="6334859" cy="4371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6A24E-BCE2-E636-F32A-5828407082B1}"/>
              </a:ext>
            </a:extLst>
          </p:cNvPr>
          <p:cNvSpPr/>
          <p:nvPr/>
        </p:nvSpPr>
        <p:spPr>
          <a:xfrm>
            <a:off x="4932698" y="1479529"/>
            <a:ext cx="4824548" cy="539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အာကာသာနဉ္စာယတနဈာန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A82DB1-FA3F-EAD7-21A2-538536A6262F}"/>
              </a:ext>
            </a:extLst>
          </p:cNvPr>
          <p:cNvSpPr/>
          <p:nvPr/>
        </p:nvSpPr>
        <p:spPr>
          <a:xfrm>
            <a:off x="4932698" y="2075108"/>
            <a:ext cx="4824548" cy="539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ဝိညာဏဉ္စာယတနဈာန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69B259-7B72-40B9-595C-0A0E4C73C79E}"/>
              </a:ext>
            </a:extLst>
          </p:cNvPr>
          <p:cNvSpPr/>
          <p:nvPr/>
        </p:nvSpPr>
        <p:spPr>
          <a:xfrm>
            <a:off x="4932698" y="2658268"/>
            <a:ext cx="4824548" cy="539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အာကိဉ္စညာယတနဈာန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E8F8AB-6DBA-B7A2-94D6-D5E4FC8BABB5}"/>
              </a:ext>
            </a:extLst>
          </p:cNvPr>
          <p:cNvSpPr/>
          <p:nvPr/>
        </p:nvSpPr>
        <p:spPr>
          <a:xfrm>
            <a:off x="4932698" y="3241428"/>
            <a:ext cx="4824548" cy="539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နေဝသညာနာသညာယတနဈာန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6CB25-1432-0817-8B36-F0AE6C5261A5}"/>
              </a:ext>
            </a:extLst>
          </p:cNvPr>
          <p:cNvSpPr/>
          <p:nvPr/>
        </p:nvSpPr>
        <p:spPr>
          <a:xfrm>
            <a:off x="4932698" y="3910249"/>
            <a:ext cx="4824548" cy="539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ဈာန်အင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်္ဂါ ၂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ပါး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9B9378-B893-1D15-DA9F-5D0D9D4C5AEA}"/>
              </a:ext>
            </a:extLst>
          </p:cNvPr>
          <p:cNvSpPr/>
          <p:nvPr/>
        </p:nvSpPr>
        <p:spPr>
          <a:xfrm>
            <a:off x="9769641" y="1479529"/>
            <a:ext cx="609600" cy="2301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ကုသိုလ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23D155-90B5-C0B9-23D4-977D062E8ECB}"/>
              </a:ext>
            </a:extLst>
          </p:cNvPr>
          <p:cNvSpPr/>
          <p:nvPr/>
        </p:nvSpPr>
        <p:spPr>
          <a:xfrm>
            <a:off x="10394594" y="1464124"/>
            <a:ext cx="609600" cy="2301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ဝိပါက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704D4C-8413-3D2E-37D9-9811CA34B201}"/>
              </a:ext>
            </a:extLst>
          </p:cNvPr>
          <p:cNvSpPr/>
          <p:nvPr/>
        </p:nvSpPr>
        <p:spPr>
          <a:xfrm>
            <a:off x="11023963" y="1464123"/>
            <a:ext cx="609600" cy="2301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ကြိယာ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2490-F2DF-B0E8-8CA7-21682E6D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84069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သုံး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ပေါက်မြောက်သူ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FF4039-D25D-2A0C-72AE-051ED6F2BD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13" y="1577181"/>
            <a:ext cx="2203817" cy="37036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087E3-07FA-81EC-3A66-5FFE7D3D0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897" y="1593669"/>
            <a:ext cx="7409660" cy="41975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ဒုက္ခပဋိပဒ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ဒန္ဓာဘိညာ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ဆင်းရဲစွာကျင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နှေးကွေးစွာရ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ဒုက္ခပဋိပဒ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ခိပ္ပါဘိညာ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ဆင်းရဲစွာကျင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မြန်မြန်ရ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သုခပဋိပဒ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ဒန္ဓာဘိညာ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ချမ်းသာစွာကျင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နှေးကွေးစွာရ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သုခပဋိပဒ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ခိပ္ပါဘိညာ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ချမ်းသာစွာကျင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မြန်မြန်ရ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5D5F-8BA0-EDAE-60EC-B5B6FAF4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96983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ဈာန်အမျိုးမျိုး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BB5E32-122A-65F5-7C28-D1D2C41924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9" y="1506561"/>
            <a:ext cx="2753196" cy="42846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06EB1-B0A1-38F2-0D16-CE4F381BB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8491" y="1506583"/>
            <a:ext cx="7009066" cy="42846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အုပ်စု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၁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ဥပစာရဈာန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အပ္ပနာဈာန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အနီးအပါးဈာန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အပ္ပနာဈာန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ဖော်ပြခဲ့သော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ရူပါဝစရ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အရူပါဝစရဈာန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အုပ်စု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၂</a:t>
            </a: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အာရမ္မဏူပနိဇ္ဈာန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သမထဈာန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လက္ခဏူပနိဇ္ဈာန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-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ဝိပဿနာဈာန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ခဏိကသမာဓိလည်း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ဤဈာန်တွင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အကျုံးဝင်သည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9CCF-41C4-1993-E7BE-E294BE81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DA70-4BA3-EA28-AD7C-00CEB13A37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77E3-E6A4-4E03-7013-690F08F6F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8D8A-0EF0-D000-EA8F-07AAE3BE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0649-FD52-5C13-46B1-40E993A1D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517E9-46D6-FE6E-7440-062CE108D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32</TotalTime>
  <Words>650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Pyidaungsu</vt:lpstr>
      <vt:lpstr>Rockwell</vt:lpstr>
      <vt:lpstr>Damask</vt:lpstr>
      <vt:lpstr>၈. ဈာန်စိတ်များ (၂)</vt:lpstr>
      <vt:lpstr>အရူပါဝစရဈာန် အားထုတ်မည့်သူ</vt:lpstr>
      <vt:lpstr>အာကာသ ၄ မျိုး</vt:lpstr>
      <vt:lpstr>အရူပါဝစရဈာန်</vt:lpstr>
      <vt:lpstr>ကျင့်သုံး ပေါက်မြောက်သူ</vt:lpstr>
      <vt:lpstr>ဈာန်အမျိုးမျိုး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၈. ဈာန်စိတ်များ (၂)</dc:title>
  <dc:creator>U Kovida</dc:creator>
  <cp:lastModifiedBy>U Kovida</cp:lastModifiedBy>
  <cp:revision>2</cp:revision>
  <dcterms:created xsi:type="dcterms:W3CDTF">2024-01-23T06:34:50Z</dcterms:created>
  <dcterms:modified xsi:type="dcterms:W3CDTF">2024-01-23T07:07:16Z</dcterms:modified>
</cp:coreProperties>
</file>