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57" r:id="rId9"/>
    <p:sldId id="276" r:id="rId10"/>
    <p:sldId id="268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D0856-BC22-4660-906B-41584632D7D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D6F40-CEFE-442E-8690-4463476F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7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83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9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9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6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23AB-653D-486E-ACC7-6519255EEB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B92F-8A20-47CA-9A8D-2B0F631F8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49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11B8-B9C3-B790-E63F-F8F14B486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၉.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လောကုတ္တရာစိတ်များ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BD1F8-D262-B017-467F-5F6E69303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75BA-974A-3E9A-57CF-CDA0D3A3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1E7A8D-7D6C-032F-54E9-F2B0E881D5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609599"/>
            <a:ext cx="10363805" cy="579990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81028-86F9-E32B-004E-08EE1216A0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9AEB-EEFE-45A7-6FC4-F2FF25E9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E39D7C-241D-6A38-F515-0863559C41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609600"/>
            <a:ext cx="10353156" cy="60698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BC749-12DE-6F1A-DF41-B718020F18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1EA5-AB4F-DBF0-3DC6-C537F2CA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197B4-433C-F7C7-7B39-047B613A8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1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4C163-DD75-5338-BDE2-FC6936F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2363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မဂ်စိတ်များ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E610E-C01A-D1B6-AEDA-13424294A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6" y="1533237"/>
            <a:ext cx="4175125" cy="41751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016F6-3890-6761-8CC5-76E8AABFB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073" y="1431636"/>
            <a:ext cx="6067484" cy="46089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သောတာပတ္တိ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=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+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+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ပတ္တိ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ရေအလျင်ကဲ့သို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နိဗ္ဗာန်သို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စီးဝင်တတ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ရှေးဦးစွာ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ပတ္တိ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ရောက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သောတာပတ္တိ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အာရုံပြုသောအားဖြင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နိဗ္ဗာန်သို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အရင်ဆုံး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ရောက်ခြင်း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4C163-DD75-5338-BDE2-FC6936F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2363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မဂ်စိတ်များ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E610E-C01A-D1B6-AEDA-13424294A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6" y="1533237"/>
            <a:ext cx="4175125" cy="41751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016F6-3890-6761-8CC5-76E8AABFB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073" y="1431636"/>
            <a:ext cx="6067484" cy="460894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မဂ္ဂ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နိဗ္ဗာန်ကို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ရှားမှီးတတ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်/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ကိလေသာကို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သတ်လျက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နိဗ္ဗာန်သို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သွားတတ်သောကြောင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မဂ်ဟု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ခေ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မဂ္ဂ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မဂ္ဂင်ရှစ်ပါး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လမ်းစဉ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်/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မဂ္ဂင်ရှစ်ပါးနှင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ယှဉ်သော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ဣန္ဒြေထက်မထက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သတ္တိမတူ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မဂ်လေးမျိုး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ကွဲပြားရသည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</a:p>
        </p:txBody>
      </p:sp>
    </p:spTree>
    <p:extLst>
      <p:ext uri="{BB962C8B-B14F-4D97-AF65-F5344CB8AC3E}">
        <p14:creationId xmlns:p14="http://schemas.microsoft.com/office/powerpoint/2010/main" val="29687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4C163-DD75-5338-BDE2-FC6936F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2363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မဂ်စိတ်များ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E610E-C01A-D1B6-AEDA-13424294A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6" y="1533237"/>
            <a:ext cx="4175125" cy="41751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016F6-3890-6761-8CC5-76E8AABFB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073" y="1431636"/>
            <a:ext cx="6067484" cy="4608945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သကဒါဂါမိ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=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သကိံ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+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အာဂါမိ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သကိံ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တစ်ကြိမ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အာဂါမိ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ပြန်လာသူ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4C163-DD75-5338-BDE2-FC6936F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2363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မဂ်စိတ်များ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E610E-C01A-D1B6-AEDA-13424294A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6" y="1533237"/>
            <a:ext cx="4175125" cy="41751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016F6-3890-6761-8CC5-76E8AABFB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073" y="1431636"/>
            <a:ext cx="6067484" cy="4608945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အနာဂါမိ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= န +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အာဂါမိ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န +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အာဂါမိ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-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တကြိမ်မ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ပြန်မလာသူ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4C163-DD75-5338-BDE2-FC6936F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2363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မဂ်စိတ်များ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AE610E-C01A-D1B6-AEDA-13424294A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6" y="1533237"/>
            <a:ext cx="4175125" cy="41751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016F6-3890-6761-8CC5-76E8AABFB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073" y="1431636"/>
            <a:ext cx="6067484" cy="4608945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အရဟ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=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ပူဇော်ထိုက်သူ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ပဋိသမ္ဘိဒါပတ္တ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ဆဠဘိညာ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တေဝိဇ္ဇာပတ္တ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သုက္ခဝိပဿက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8A84-6D52-06BA-55B0-CCC2EE1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23636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ဖိုလ်စိတ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D43A35-0BC4-5534-4BAF-ABF3300D4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1" y="1404216"/>
            <a:ext cx="4257675" cy="4257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C0FF6-0B3F-B22C-6F90-C9207BDB3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556" y="1404217"/>
            <a:ext cx="6429001" cy="43869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သောတာပတ္တိဖိုလ်စိတ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သကဒါဂါမိဖိုလ်စိတ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အနာဂါမိဖိုလ်စိတ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အရဟတ္တဖိုလ်စိတ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347410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E629-B2F3-908F-5F7E-E8152807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27314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လောကုတ္တရာဈာန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214B-0A8E-9F9B-4A1F-870D1A78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36915"/>
            <a:ext cx="10353762" cy="43542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B9C61A-ADDD-7462-3324-A5985E8756AC}"/>
              </a:ext>
            </a:extLst>
          </p:cNvPr>
          <p:cNvSpPr/>
          <p:nvPr/>
        </p:nvSpPr>
        <p:spPr>
          <a:xfrm>
            <a:off x="924443" y="2431866"/>
            <a:ext cx="5051577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ဝိတက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27D373-EE7E-0438-2F0D-84D65E5350D1}"/>
              </a:ext>
            </a:extLst>
          </p:cNvPr>
          <p:cNvSpPr/>
          <p:nvPr/>
        </p:nvSpPr>
        <p:spPr>
          <a:xfrm>
            <a:off x="2238103" y="1615440"/>
            <a:ext cx="2238103" cy="6531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ဈာန်အင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်္ဂါ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710EDA-28A8-A4C0-F168-02F5D9253CB8}"/>
              </a:ext>
            </a:extLst>
          </p:cNvPr>
          <p:cNvSpPr/>
          <p:nvPr/>
        </p:nvSpPr>
        <p:spPr>
          <a:xfrm>
            <a:off x="6144507" y="1647209"/>
            <a:ext cx="2238103" cy="6531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ဈာန်စိတ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7233F7-CC39-F0C1-92F2-611ED1B673D3}"/>
              </a:ext>
            </a:extLst>
          </p:cNvPr>
          <p:cNvSpPr/>
          <p:nvPr/>
        </p:nvSpPr>
        <p:spPr>
          <a:xfrm>
            <a:off x="6144507" y="2438521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ပဌမဈာန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7B1210-3E6C-82C9-ABEA-A5F18DF2AA52}"/>
              </a:ext>
            </a:extLst>
          </p:cNvPr>
          <p:cNvSpPr/>
          <p:nvPr/>
        </p:nvSpPr>
        <p:spPr>
          <a:xfrm>
            <a:off x="1949277" y="3038271"/>
            <a:ext cx="402674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32D0B4-78DB-5722-3CA5-DCE27BE18A49}"/>
              </a:ext>
            </a:extLst>
          </p:cNvPr>
          <p:cNvSpPr/>
          <p:nvPr/>
        </p:nvSpPr>
        <p:spPr>
          <a:xfrm>
            <a:off x="2776592" y="3660936"/>
            <a:ext cx="3199428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7E4909-44C4-7136-6379-630B404CBB8E}"/>
              </a:ext>
            </a:extLst>
          </p:cNvPr>
          <p:cNvSpPr/>
          <p:nvPr/>
        </p:nvSpPr>
        <p:spPr>
          <a:xfrm>
            <a:off x="3499403" y="4293328"/>
            <a:ext cx="2476617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A2EC9E-6931-71FE-41CF-AC5F4C83A64C}"/>
              </a:ext>
            </a:extLst>
          </p:cNvPr>
          <p:cNvSpPr/>
          <p:nvPr/>
        </p:nvSpPr>
        <p:spPr>
          <a:xfrm>
            <a:off x="3246854" y="4925720"/>
            <a:ext cx="2729166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7556DC-843F-83B7-AB4E-E8051714900A}"/>
              </a:ext>
            </a:extLst>
          </p:cNvPr>
          <p:cNvSpPr/>
          <p:nvPr/>
        </p:nvSpPr>
        <p:spPr>
          <a:xfrm>
            <a:off x="6144506" y="3038271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ဒုတိယဈာန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2DF590-A064-EE1B-6A02-CE53AF33B442}"/>
              </a:ext>
            </a:extLst>
          </p:cNvPr>
          <p:cNvSpPr/>
          <p:nvPr/>
        </p:nvSpPr>
        <p:spPr>
          <a:xfrm>
            <a:off x="6144505" y="3648962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တတိယဈာန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CB9845-81C2-AF3C-4FE2-6D8696CEA786}"/>
              </a:ext>
            </a:extLst>
          </p:cNvPr>
          <p:cNvSpPr/>
          <p:nvPr/>
        </p:nvSpPr>
        <p:spPr>
          <a:xfrm>
            <a:off x="6144504" y="4284825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စတုတ္ထဈာန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2C9DE8-A931-47CB-5AF9-E95A19060498}"/>
              </a:ext>
            </a:extLst>
          </p:cNvPr>
          <p:cNvSpPr/>
          <p:nvPr/>
        </p:nvSpPr>
        <p:spPr>
          <a:xfrm>
            <a:off x="6144504" y="4911791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ပဉ္စမဈာန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504A8B-2422-7C98-89ED-2EEC66A12C46}"/>
              </a:ext>
            </a:extLst>
          </p:cNvPr>
          <p:cNvSpPr/>
          <p:nvPr/>
        </p:nvSpPr>
        <p:spPr>
          <a:xfrm>
            <a:off x="8446656" y="2512129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သောတာပတ္တိမဂ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921C16-0ED4-0373-57FA-312CAFFE8CC2}"/>
              </a:ext>
            </a:extLst>
          </p:cNvPr>
          <p:cNvSpPr/>
          <p:nvPr/>
        </p:nvSpPr>
        <p:spPr>
          <a:xfrm>
            <a:off x="9161464" y="2512129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သကဒါဂါမိမဂ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4F9727-37E8-F084-6823-3E8BB1465912}"/>
              </a:ext>
            </a:extLst>
          </p:cNvPr>
          <p:cNvSpPr/>
          <p:nvPr/>
        </p:nvSpPr>
        <p:spPr>
          <a:xfrm>
            <a:off x="9876272" y="2514438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အနာဂါမိမဂ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AF4C08-7964-BAB2-B32A-480DB911E2C2}"/>
              </a:ext>
            </a:extLst>
          </p:cNvPr>
          <p:cNvSpPr/>
          <p:nvPr/>
        </p:nvSpPr>
        <p:spPr>
          <a:xfrm>
            <a:off x="10591080" y="2542309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အရဟတ္တမဂ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423646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E629-B2F3-908F-5F7E-E8152807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27314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လောကုတ္တရာဈာန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214B-0A8E-9F9B-4A1F-870D1A78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36915"/>
            <a:ext cx="10353762" cy="43542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B9C61A-ADDD-7462-3324-A5985E8756AC}"/>
              </a:ext>
            </a:extLst>
          </p:cNvPr>
          <p:cNvSpPr/>
          <p:nvPr/>
        </p:nvSpPr>
        <p:spPr>
          <a:xfrm>
            <a:off x="924443" y="2431866"/>
            <a:ext cx="5051577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ဝိတက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27D373-EE7E-0438-2F0D-84D65E5350D1}"/>
              </a:ext>
            </a:extLst>
          </p:cNvPr>
          <p:cNvSpPr/>
          <p:nvPr/>
        </p:nvSpPr>
        <p:spPr>
          <a:xfrm>
            <a:off x="2238103" y="1615440"/>
            <a:ext cx="2238103" cy="6531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ဈာန်အင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်္ဂါ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710EDA-28A8-A4C0-F168-02F5D9253CB8}"/>
              </a:ext>
            </a:extLst>
          </p:cNvPr>
          <p:cNvSpPr/>
          <p:nvPr/>
        </p:nvSpPr>
        <p:spPr>
          <a:xfrm>
            <a:off x="6144507" y="1647209"/>
            <a:ext cx="2238103" cy="6531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ဈာန်စိတ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7233F7-CC39-F0C1-92F2-611ED1B673D3}"/>
              </a:ext>
            </a:extLst>
          </p:cNvPr>
          <p:cNvSpPr/>
          <p:nvPr/>
        </p:nvSpPr>
        <p:spPr>
          <a:xfrm>
            <a:off x="6144507" y="2438521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ပဌမဈာန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7B1210-3E6C-82C9-ABEA-A5F18DF2AA52}"/>
              </a:ext>
            </a:extLst>
          </p:cNvPr>
          <p:cNvSpPr/>
          <p:nvPr/>
        </p:nvSpPr>
        <p:spPr>
          <a:xfrm>
            <a:off x="1949277" y="3038271"/>
            <a:ext cx="402674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ဝိစာရ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32D0B4-78DB-5722-3CA5-DCE27BE18A49}"/>
              </a:ext>
            </a:extLst>
          </p:cNvPr>
          <p:cNvSpPr/>
          <p:nvPr/>
        </p:nvSpPr>
        <p:spPr>
          <a:xfrm>
            <a:off x="2776592" y="3660936"/>
            <a:ext cx="3199428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7E4909-44C4-7136-6379-630B404CBB8E}"/>
              </a:ext>
            </a:extLst>
          </p:cNvPr>
          <p:cNvSpPr/>
          <p:nvPr/>
        </p:nvSpPr>
        <p:spPr>
          <a:xfrm>
            <a:off x="3499403" y="4293328"/>
            <a:ext cx="2476617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သုခ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A2EC9E-6931-71FE-41CF-AC5F4C83A64C}"/>
              </a:ext>
            </a:extLst>
          </p:cNvPr>
          <p:cNvSpPr/>
          <p:nvPr/>
        </p:nvSpPr>
        <p:spPr>
          <a:xfrm>
            <a:off x="3246854" y="4925720"/>
            <a:ext cx="2729166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7556DC-843F-83B7-AB4E-E8051714900A}"/>
              </a:ext>
            </a:extLst>
          </p:cNvPr>
          <p:cNvSpPr/>
          <p:nvPr/>
        </p:nvSpPr>
        <p:spPr>
          <a:xfrm>
            <a:off x="6144506" y="3038271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ဒုတိယဈာန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2DF590-A064-EE1B-6A02-CE53AF33B442}"/>
              </a:ext>
            </a:extLst>
          </p:cNvPr>
          <p:cNvSpPr/>
          <p:nvPr/>
        </p:nvSpPr>
        <p:spPr>
          <a:xfrm>
            <a:off x="6144505" y="3648962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တတိယဈာန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CB9845-81C2-AF3C-4FE2-6D8696CEA786}"/>
              </a:ext>
            </a:extLst>
          </p:cNvPr>
          <p:cNvSpPr/>
          <p:nvPr/>
        </p:nvSpPr>
        <p:spPr>
          <a:xfrm>
            <a:off x="6144504" y="4284825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စတုတ္ထဈာန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2C9DE8-A931-47CB-5AF9-E95A19060498}"/>
              </a:ext>
            </a:extLst>
          </p:cNvPr>
          <p:cNvSpPr/>
          <p:nvPr/>
        </p:nvSpPr>
        <p:spPr>
          <a:xfrm>
            <a:off x="6144504" y="4911791"/>
            <a:ext cx="2238103" cy="583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ပဉ္စမဈာန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504A8B-2422-7C98-89ED-2EEC66A12C46}"/>
              </a:ext>
            </a:extLst>
          </p:cNvPr>
          <p:cNvSpPr/>
          <p:nvPr/>
        </p:nvSpPr>
        <p:spPr>
          <a:xfrm>
            <a:off x="8446656" y="2512129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သောတာပတ္တိဖိုလ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921C16-0ED4-0373-57FA-312CAFFE8CC2}"/>
              </a:ext>
            </a:extLst>
          </p:cNvPr>
          <p:cNvSpPr/>
          <p:nvPr/>
        </p:nvSpPr>
        <p:spPr>
          <a:xfrm>
            <a:off x="9161464" y="2512129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သကဒါဂါမိဖိုလ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4F9727-37E8-F084-6823-3E8BB1465912}"/>
              </a:ext>
            </a:extLst>
          </p:cNvPr>
          <p:cNvSpPr/>
          <p:nvPr/>
        </p:nvSpPr>
        <p:spPr>
          <a:xfrm>
            <a:off x="9876272" y="2514438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အနာဂါမိဖိုလ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AF4C08-7964-BAB2-B32A-480DB911E2C2}"/>
              </a:ext>
            </a:extLst>
          </p:cNvPr>
          <p:cNvSpPr/>
          <p:nvPr/>
        </p:nvSpPr>
        <p:spPr>
          <a:xfrm>
            <a:off x="10591080" y="2542309"/>
            <a:ext cx="655782" cy="2881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အရဟတ္တဖိုလ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41639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99</TotalTime>
  <Words>827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Pyidaungsu</vt:lpstr>
      <vt:lpstr>Rockwell</vt:lpstr>
      <vt:lpstr>Damask</vt:lpstr>
      <vt:lpstr>၉. လောကုတ္တရာစိတ်များ</vt:lpstr>
      <vt:lpstr>မဂ်စိတ်များ</vt:lpstr>
      <vt:lpstr>မဂ်စိတ်များ</vt:lpstr>
      <vt:lpstr>မဂ်စိတ်များ</vt:lpstr>
      <vt:lpstr>မဂ်စိတ်များ</vt:lpstr>
      <vt:lpstr>မဂ်စိတ်များ</vt:lpstr>
      <vt:lpstr>ဖိုလ်စိတ်</vt:lpstr>
      <vt:lpstr>လောကုတ္တရာဈာန်</vt:lpstr>
      <vt:lpstr>လောကုတ္တရာဈာန်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၆. ဈာန်စိတ်များ ၁</dc:title>
  <dc:creator>U Kovida</dc:creator>
  <cp:lastModifiedBy>U Kovida</cp:lastModifiedBy>
  <cp:revision>5</cp:revision>
  <dcterms:created xsi:type="dcterms:W3CDTF">2024-01-15T07:15:58Z</dcterms:created>
  <dcterms:modified xsi:type="dcterms:W3CDTF">2024-01-29T15:11:42Z</dcterms:modified>
</cp:coreProperties>
</file>