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  <p:sldId id="262" r:id="rId9"/>
    <p:sldId id="264" r:id="rId1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73" d="100"/>
          <a:sy n="73" d="100"/>
        </p:scale>
        <p:origin x="404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95269" y="1122363"/>
            <a:ext cx="9001462" cy="2387600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95269" y="3602038"/>
            <a:ext cx="9001462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54B0A2-F683-4F92-A77C-66C2B56E9FAD}" type="datetimeFigureOut">
              <a:rPr lang="en-US" smtClean="0"/>
              <a:t>2/12/2024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4BC1AD-1B00-44D8-B2AE-7ABF910A59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31886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4289372"/>
            <a:ext cx="10367564" cy="819355"/>
          </a:xfr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13806" y="621321"/>
            <a:ext cx="10367564" cy="3379735"/>
          </a:xfrm>
          <a:noFill/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5108728"/>
            <a:ext cx="10365998" cy="682472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54B0A2-F683-4F92-A77C-66C2B56E9FAD}" type="datetimeFigureOut">
              <a:rPr lang="en-US" smtClean="0"/>
              <a:t>2/12/2024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4BC1AD-1B00-44D8-B2AE-7ABF910A59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75097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3424859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4204820"/>
            <a:ext cx="10353761" cy="1592186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54B0A2-F683-4F92-A77C-66C2B56E9FAD}" type="datetimeFigureOut">
              <a:rPr lang="en-US" smtClean="0"/>
              <a:t>2/12/2024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4BC1AD-1B00-44D8-B2AE-7ABF910A59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43802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426812"/>
          </a:xfrm>
        </p:spPr>
        <p:txBody>
          <a:bodyPr anchor="t">
            <a:normAutofit/>
          </a:bodyPr>
          <a:lstStyle>
            <a:lvl1pPr marL="0" indent="0" algn="r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204821"/>
            <a:ext cx="10353762" cy="158638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54B0A2-F683-4F92-A77C-66C2B56E9FAD}" type="datetimeFigureOut">
              <a:rPr lang="en-US" smtClean="0"/>
              <a:t>2/12/2024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4BC1AD-1B00-44D8-B2AE-7ABF910A59C8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836612" y="73524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57956" y="297209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05164953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2126942"/>
            <a:ext cx="10355327" cy="25118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650556"/>
            <a:ext cx="10353763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54B0A2-F683-4F92-A77C-66C2B56E9FAD}" type="datetimeFigureOut">
              <a:rPr lang="en-US" smtClean="0"/>
              <a:t>2/12/2024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4BC1AD-1B00-44D8-B2AE-7ABF910A59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741773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94" y="609600"/>
            <a:ext cx="10353762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94" y="2088319"/>
            <a:ext cx="3298956" cy="823305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94" y="2911624"/>
            <a:ext cx="3298956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4878" y="2088320"/>
            <a:ext cx="3298558" cy="823304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4878" y="2911624"/>
            <a:ext cx="3299821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088320"/>
            <a:ext cx="3291211" cy="823304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6346" y="2911624"/>
            <a:ext cx="3291211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54B0A2-F683-4F92-A77C-66C2B56E9FAD}" type="datetimeFigureOut">
              <a:rPr lang="en-US" smtClean="0"/>
              <a:t>2/12/2024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4BC1AD-1B00-44D8-B2AE-7ABF910A59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336083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95" y="4195899"/>
            <a:ext cx="3298955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092020" y="2298987"/>
            <a:ext cx="2940050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95" y="4772161"/>
            <a:ext cx="3298955" cy="101903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01" y="4195899"/>
            <a:ext cx="3298983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68996" y="2298987"/>
            <a:ext cx="2930525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72160"/>
            <a:ext cx="3300336" cy="101903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423" y="4195899"/>
            <a:ext cx="3289900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52803" y="2298987"/>
            <a:ext cx="2932113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298" y="4772161"/>
            <a:ext cx="3294258" cy="1019037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54B0A2-F683-4F92-A77C-66C2B56E9FAD}" type="datetimeFigureOut">
              <a:rPr lang="en-US" smtClean="0"/>
              <a:t>2/12/2024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4BC1AD-1B00-44D8-B2AE-7ABF910A59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305312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54B0A2-F683-4F92-A77C-66C2B56E9FAD}" type="datetimeFigureOut">
              <a:rPr lang="en-US" smtClean="0"/>
              <a:t>2/12/2024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4BC1AD-1B00-44D8-B2AE-7ABF910A59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727175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599"/>
            <a:ext cx="2542657" cy="518160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3794" y="609599"/>
            <a:ext cx="7658705" cy="518160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54B0A2-F683-4F92-A77C-66C2B56E9FAD}" type="datetimeFigureOut">
              <a:rPr lang="en-US" smtClean="0"/>
              <a:t>2/12/2024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4BC1AD-1B00-44D8-B2AE-7ABF910A59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0303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54B0A2-F683-4F92-A77C-66C2B56E9FAD}" type="datetimeFigureOut">
              <a:rPr lang="en-US" smtClean="0"/>
              <a:t>2/12/2024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4BC1AD-1B00-44D8-B2AE-7ABF910A59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41902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29244" y="657226"/>
            <a:ext cx="9733512" cy="2852737"/>
          </a:xfrm>
        </p:spPr>
        <p:txBody>
          <a:bodyPr anchor="b">
            <a:normAutofit/>
          </a:bodyPr>
          <a:lstStyle>
            <a:lvl1pPr>
              <a:defRPr sz="3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29244" y="3602038"/>
            <a:ext cx="9733512" cy="1500187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54B0A2-F683-4F92-A77C-66C2B56E9FAD}" type="datetimeFigureOut">
              <a:rPr lang="en-US" smtClean="0"/>
              <a:t>2/12/2024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4BC1AD-1B00-44D8-B2AE-7ABF910A59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14700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632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3795" y="2088319"/>
            <a:ext cx="5106004" cy="370288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3403" y="2088319"/>
            <a:ext cx="5094154" cy="370288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54B0A2-F683-4F92-A77C-66C2B56E9FAD}" type="datetimeFigureOut">
              <a:rPr lang="en-US" smtClean="0"/>
              <a:t>2/12/2024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4BC1AD-1B00-44D8-B2AE-7ABF910A59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10025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804" y="2088320"/>
            <a:ext cx="4879199" cy="823912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13795" y="2912232"/>
            <a:ext cx="5107208" cy="287896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2003" y="2088320"/>
            <a:ext cx="4865554" cy="823912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912232"/>
            <a:ext cx="5095357" cy="287896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54B0A2-F683-4F92-A77C-66C2B56E9FAD}" type="datetimeFigureOut">
              <a:rPr lang="en-US" smtClean="0"/>
              <a:t>2/12/2024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4BC1AD-1B00-44D8-B2AE-7ABF910A59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06215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54B0A2-F683-4F92-A77C-66C2B56E9FAD}" type="datetimeFigureOut">
              <a:rPr lang="en-US" smtClean="0"/>
              <a:t>2/12/2024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4BC1AD-1B00-44D8-B2AE-7ABF910A59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09295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54B0A2-F683-4F92-A77C-66C2B56E9FAD}" type="datetimeFigureOut">
              <a:rPr lang="en-US" smtClean="0"/>
              <a:t>2/12/2024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4BC1AD-1B00-44D8-B2AE-7ABF910A59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9810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7228" y="609600"/>
            <a:ext cx="3932237" cy="2362200"/>
          </a:xfr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78064" y="609600"/>
            <a:ext cx="6189492" cy="5181600"/>
          </a:xfrm>
        </p:spPr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7228" y="2971800"/>
            <a:ext cx="3932237" cy="2819399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54B0A2-F683-4F92-A77C-66C2B56E9FAD}" type="datetimeFigureOut">
              <a:rPr lang="en-US" smtClean="0"/>
              <a:t>2/12/2024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4BC1AD-1B00-44D8-B2AE-7ABF910A59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55049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7227" y="609600"/>
            <a:ext cx="5929773" cy="2362200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4" y="758881"/>
            <a:ext cx="3255356" cy="4883038"/>
          </a:xfrm>
          <a:noFill/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971800"/>
            <a:ext cx="5934950" cy="28194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54B0A2-F683-4F92-A77C-66C2B56E9FAD}" type="datetimeFigureOut">
              <a:rPr lang="en-US" smtClean="0"/>
              <a:t>2/12/2024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4BC1AD-1B00-44D8-B2AE-7ABF910A59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80236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632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95" y="2096064"/>
            <a:ext cx="10353762" cy="36951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6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54B0A2-F683-4F92-A77C-66C2B56E9FAD}" type="datetimeFigureOut">
              <a:rPr lang="en-US" smtClean="0"/>
              <a:t>2/12/2024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94" y="5883275"/>
            <a:ext cx="66728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5354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4BC1AD-1B00-44D8-B2AE-7ABF910A59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246217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  <p:sldLayoutId id="2147483692" r:id="rId14"/>
    <p:sldLayoutId id="2147483693" r:id="rId15"/>
    <p:sldLayoutId id="2147483694" r:id="rId16"/>
    <p:sldLayoutId id="2147483695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400" b="1" i="0" kern="1200" cap="all">
          <a:solidFill>
            <a:schemeClr val="tx1"/>
          </a:solidFill>
          <a:effectLst>
            <a:outerShdw blurRad="50800" dist="63500" dir="2700000" algn="tl" rotWithShape="0">
              <a:srgbClr val="000000">
                <a:alpha val="48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4F580F-A69D-B639-27B8-7115B1F117B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>
                <a:latin typeface="Pyidaungsu" panose="020B0502040204020203" pitchFamily="34" charset="0"/>
                <a:cs typeface="Pyidaungsu" panose="020B0502040204020203" pitchFamily="34" charset="0"/>
              </a:rPr>
              <a:t>၁၁. </a:t>
            </a:r>
            <a:r>
              <a:rPr lang="en-US" dirty="0" err="1">
                <a:latin typeface="Pyidaungsu" panose="020B0502040204020203" pitchFamily="34" charset="0"/>
                <a:cs typeface="Pyidaungsu" panose="020B0502040204020203" pitchFamily="34" charset="0"/>
              </a:rPr>
              <a:t>စေတသိက်များ</a:t>
            </a:r>
            <a:r>
              <a:rPr lang="en-US" dirty="0">
                <a:latin typeface="Pyidaungsu" panose="020B0502040204020203" pitchFamily="34" charset="0"/>
                <a:cs typeface="Pyidaungsu" panose="020B0502040204020203" pitchFamily="34" charset="0"/>
              </a:rPr>
              <a:t> (၂)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06DF3A9-FB36-03C6-C7D0-E56831BE6BE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3200" dirty="0" err="1">
                <a:latin typeface="Pyidaungsu" panose="020B0502040204020203" pitchFamily="34" charset="0"/>
                <a:cs typeface="Pyidaungsu" panose="020B0502040204020203" pitchFamily="34" charset="0"/>
              </a:rPr>
              <a:t>အကုသိုလ</a:t>
            </a:r>
            <a:r>
              <a:rPr lang="en-US" sz="3200" dirty="0">
                <a:latin typeface="Pyidaungsu" panose="020B0502040204020203" pitchFamily="34" charset="0"/>
                <a:cs typeface="Pyidaungsu" panose="020B0502040204020203" pitchFamily="34" charset="0"/>
              </a:rPr>
              <a:t>် </a:t>
            </a:r>
            <a:r>
              <a:rPr lang="en-US" sz="3200" dirty="0" err="1">
                <a:latin typeface="Pyidaungsu" panose="020B0502040204020203" pitchFamily="34" charset="0"/>
                <a:cs typeface="Pyidaungsu" panose="020B0502040204020203" pitchFamily="34" charset="0"/>
              </a:rPr>
              <a:t>စေတသိက</a:t>
            </a:r>
            <a:r>
              <a:rPr lang="en-US" sz="3200" dirty="0">
                <a:latin typeface="Pyidaungsu" panose="020B0502040204020203" pitchFamily="34" charset="0"/>
                <a:cs typeface="Pyidaungsu" panose="020B0502040204020203" pitchFamily="34" charset="0"/>
              </a:rPr>
              <a:t>်</a:t>
            </a:r>
          </a:p>
        </p:txBody>
      </p:sp>
    </p:spTree>
    <p:extLst>
      <p:ext uri="{BB962C8B-B14F-4D97-AF65-F5344CB8AC3E}">
        <p14:creationId xmlns:p14="http://schemas.microsoft.com/office/powerpoint/2010/main" val="36719757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DF84A5C3-43D5-187E-A23A-3DC0B43B87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54075"/>
          </a:xfrm>
        </p:spPr>
        <p:txBody>
          <a:bodyPr/>
          <a:lstStyle/>
          <a:p>
            <a:r>
              <a:rPr lang="en-US" dirty="0" err="1">
                <a:latin typeface="Pyidaungsu" panose="020B0502040204020203" pitchFamily="34" charset="0"/>
                <a:cs typeface="Pyidaungsu" panose="020B0502040204020203" pitchFamily="34" charset="0"/>
              </a:rPr>
              <a:t>အကုသိုလ</a:t>
            </a:r>
            <a:r>
              <a:rPr lang="en-US" dirty="0">
                <a:latin typeface="Pyidaungsu" panose="020B0502040204020203" pitchFamily="34" charset="0"/>
                <a:cs typeface="Pyidaungsu" panose="020B0502040204020203" pitchFamily="34" charset="0"/>
              </a:rPr>
              <a:t>် </a:t>
            </a:r>
            <a:r>
              <a:rPr lang="en-US" dirty="0" err="1">
                <a:latin typeface="Pyidaungsu" panose="020B0502040204020203" pitchFamily="34" charset="0"/>
                <a:cs typeface="Pyidaungsu" panose="020B0502040204020203" pitchFamily="34" charset="0"/>
              </a:rPr>
              <a:t>စေတသိက်များ</a:t>
            </a:r>
            <a:endParaRPr lang="en-US" dirty="0">
              <a:latin typeface="Pyidaungsu" panose="020B0502040204020203" pitchFamily="34" charset="0"/>
              <a:cs typeface="Pyidaungsu" panose="020B0502040204020203" pitchFamily="34" charset="0"/>
            </a:endParaRPr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7EB0B3A0-9A3A-D574-B7DD-7907C7C14616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053" y="1149532"/>
            <a:ext cx="4522283" cy="4957763"/>
          </a:xfrm>
        </p:spPr>
      </p:pic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E5480FC-69EF-FFCB-E458-9018C933532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176336" y="1079864"/>
            <a:ext cx="6177464" cy="5097100"/>
          </a:xfrm>
        </p:spPr>
        <p:txBody>
          <a:bodyPr/>
          <a:lstStyle/>
          <a:p>
            <a:pPr marL="0" indent="0">
              <a:lnSpc>
                <a:spcPct val="150000"/>
              </a:lnSpc>
              <a:buNone/>
            </a:pPr>
            <a:r>
              <a:rPr lang="en-US" sz="2400" dirty="0">
                <a:latin typeface="Pyidaungsu" panose="020B0502040204020203" pitchFamily="34" charset="0"/>
                <a:cs typeface="Pyidaungsu" panose="020B0502040204020203" pitchFamily="34" charset="0"/>
              </a:rPr>
              <a:t>၁၄၊ </a:t>
            </a:r>
            <a:r>
              <a:rPr lang="en-US" sz="2400" dirty="0" err="1">
                <a:latin typeface="Pyidaungsu" panose="020B0502040204020203" pitchFamily="34" charset="0"/>
                <a:cs typeface="Pyidaungsu" panose="020B0502040204020203" pitchFamily="34" charset="0"/>
              </a:rPr>
              <a:t>မောဟ</a:t>
            </a:r>
            <a:r>
              <a:rPr lang="en-US" sz="2400" dirty="0">
                <a:latin typeface="Pyidaungsu" panose="020B0502040204020203" pitchFamily="34" charset="0"/>
                <a:cs typeface="Pyidaungsu" panose="020B0502040204020203" pitchFamily="34" charset="0"/>
              </a:rPr>
              <a:t> </a:t>
            </a:r>
          </a:p>
          <a:p>
            <a:pPr marL="0" marR="0" indent="0" algn="just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my-MM" sz="2400" dirty="0">
                <a:effectLst/>
                <a:latin typeface="Pyidaungsu" panose="020B0502040204020203" pitchFamily="34" charset="0"/>
                <a:ea typeface="Calibri" panose="020F0502020204030204" pitchFamily="34" charset="0"/>
                <a:cs typeface="Pyidaungsu" panose="020B0502040204020203" pitchFamily="34" charset="0"/>
              </a:rPr>
              <a:t>သဘောမှန်ရာ၊ ဖုံးကွယ်ကာ၍၊ ပညာစက္ခု၊ ကန်းအောင်ပြုလျှင်း၊ မိုက်မဲခြင်း၊ မယွင်း မောဟ သဘောတည်း။</a:t>
            </a:r>
            <a:endParaRPr lang="en-US" sz="2400" dirty="0">
              <a:effectLst/>
              <a:latin typeface="Pyidaungsu" panose="020B0502040204020203" pitchFamily="34" charset="0"/>
              <a:ea typeface="Calibri" panose="020F0502020204030204" pitchFamily="34" charset="0"/>
              <a:cs typeface="Pyidaungsu" panose="020B0502040204020203" pitchFamily="34" charset="0"/>
            </a:endParaRPr>
          </a:p>
          <a:p>
            <a:pPr marL="0" marR="0" indent="0" algn="just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my-MM" sz="2400" dirty="0">
                <a:effectLst/>
                <a:latin typeface="Pyidaungsu" panose="020B0502040204020203" pitchFamily="34" charset="0"/>
                <a:ea typeface="Calibri" panose="020F0502020204030204" pitchFamily="34" charset="0"/>
                <a:cs typeface="Pyidaungsu" panose="020B0502040204020203" pitchFamily="34" charset="0"/>
              </a:rPr>
              <a:t>၁၅၊ အဟိရိက</a:t>
            </a:r>
            <a:endParaRPr lang="en-US" sz="2400" dirty="0">
              <a:effectLst/>
              <a:latin typeface="Pyidaungsu" panose="020B0502040204020203" pitchFamily="34" charset="0"/>
              <a:ea typeface="Calibri" panose="020F0502020204030204" pitchFamily="34" charset="0"/>
              <a:cs typeface="Pyidaungsu" panose="020B0502040204020203" pitchFamily="34" charset="0"/>
            </a:endParaRPr>
          </a:p>
          <a:p>
            <a:pPr marL="0" marR="0" indent="0" algn="just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my-MM" sz="2400" dirty="0">
                <a:effectLst/>
                <a:latin typeface="Pyidaungsu" panose="020B0502040204020203" pitchFamily="34" charset="0"/>
                <a:ea typeface="Calibri" panose="020F0502020204030204" pitchFamily="34" charset="0"/>
                <a:cs typeface="Pyidaungsu" panose="020B0502040204020203" pitchFamily="34" charset="0"/>
              </a:rPr>
              <a:t>ရွာသူတို့ဝက်၊ မစင်ဗွက်ကို၊ မစက်ဆုပ်အား၊ မရှက်အားသို့၊ များဒုစရက်၊ ပြုဖို့ချက်မှ၊ မရှက်သသူ၊ ဖြစ်ကြောင်းဟူ၊ မှတ်ယူ အဟိရိကတည်း။</a:t>
            </a:r>
            <a:endParaRPr lang="en-US" sz="2400" dirty="0">
              <a:effectLst/>
              <a:latin typeface="Pyidaungsu" panose="020B0502040204020203" pitchFamily="34" charset="0"/>
              <a:ea typeface="Calibri" panose="020F0502020204030204" pitchFamily="34" charset="0"/>
              <a:cs typeface="Pyidaungsu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998037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0D32534-DD59-6E7C-1B69-8B041F99CDC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D39EB1A7-41C6-7B76-13BA-E808A9E2B8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54075"/>
          </a:xfrm>
        </p:spPr>
        <p:txBody>
          <a:bodyPr/>
          <a:lstStyle/>
          <a:p>
            <a:r>
              <a:rPr lang="en-US" dirty="0" err="1">
                <a:latin typeface="Pyidaungsu" panose="020B0502040204020203" pitchFamily="34" charset="0"/>
                <a:cs typeface="Pyidaungsu" panose="020B0502040204020203" pitchFamily="34" charset="0"/>
              </a:rPr>
              <a:t>အကုသိုလ</a:t>
            </a:r>
            <a:r>
              <a:rPr lang="en-US" dirty="0">
                <a:latin typeface="Pyidaungsu" panose="020B0502040204020203" pitchFamily="34" charset="0"/>
                <a:cs typeface="Pyidaungsu" panose="020B0502040204020203" pitchFamily="34" charset="0"/>
              </a:rPr>
              <a:t>် </a:t>
            </a:r>
            <a:r>
              <a:rPr lang="en-US" dirty="0" err="1">
                <a:latin typeface="Pyidaungsu" panose="020B0502040204020203" pitchFamily="34" charset="0"/>
                <a:cs typeface="Pyidaungsu" panose="020B0502040204020203" pitchFamily="34" charset="0"/>
              </a:rPr>
              <a:t>စေတသိက်များ</a:t>
            </a:r>
            <a:endParaRPr lang="en-US" dirty="0">
              <a:latin typeface="Pyidaungsu" panose="020B0502040204020203" pitchFamily="34" charset="0"/>
              <a:cs typeface="Pyidaungsu" panose="020B0502040204020203" pitchFamily="34" charset="0"/>
            </a:endParaRPr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1461E2D0-8E7E-8C88-FDA5-13EA5D3E9B50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053" y="1149532"/>
            <a:ext cx="4522283" cy="4957763"/>
          </a:xfrm>
        </p:spPr>
      </p:pic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B2319F9-49B6-56B6-BA75-9E63D72AFD5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176336" y="1079864"/>
            <a:ext cx="6177464" cy="5097100"/>
          </a:xfrm>
        </p:spPr>
        <p:txBody>
          <a:bodyPr>
            <a:normAutofit/>
          </a:bodyPr>
          <a:lstStyle/>
          <a:p>
            <a:pPr marL="0" marR="0" indent="0" algn="just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my-MM" sz="2400" dirty="0">
                <a:effectLst/>
                <a:latin typeface="Pyidaungsu" panose="020B0502040204020203" pitchFamily="34" charset="0"/>
                <a:ea typeface="Calibri" panose="020F0502020204030204" pitchFamily="34" charset="0"/>
                <a:cs typeface="Pyidaungsu" panose="020B0502040204020203" pitchFamily="34" charset="0"/>
              </a:rPr>
              <a:t>၁၆၊ အနောတ္တပ္ပ</a:t>
            </a:r>
            <a:endParaRPr lang="en-US" sz="2400" dirty="0">
              <a:effectLst/>
              <a:latin typeface="Pyidaungsu" panose="020B0502040204020203" pitchFamily="34" charset="0"/>
              <a:ea typeface="Calibri" panose="020F0502020204030204" pitchFamily="34" charset="0"/>
              <a:cs typeface="Pyidaungsu" panose="020B0502040204020203" pitchFamily="34" charset="0"/>
            </a:endParaRPr>
          </a:p>
          <a:p>
            <a:pPr marL="0" marR="0" indent="0" algn="just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my-MM" sz="2400" dirty="0">
                <a:effectLst/>
                <a:latin typeface="Pyidaungsu" panose="020B0502040204020203" pitchFamily="34" charset="0"/>
                <a:ea typeface="Calibri" panose="020F0502020204030204" pitchFamily="34" charset="0"/>
                <a:cs typeface="Pyidaungsu" panose="020B0502040204020203" pitchFamily="34" charset="0"/>
              </a:rPr>
              <a:t>ပိုးပရန်မျိုး၊ မီးလျှံတိုးသို့၊ အကျိုးကိုထောက်၊ ရွံ့ကြောက်စဖွယ်၊ သွယ်သွယ် ဒုစရက်၊ ပြုဖို့ချက်မှ၊ သက်သက်မရွံ့၊ အရဲစွန့်၊ ပြုဝံ့ နောတ္တပ်တည်း။</a:t>
            </a:r>
            <a:endParaRPr lang="en-US" sz="2400" dirty="0">
              <a:effectLst/>
              <a:latin typeface="Pyidaungsu" panose="020B0502040204020203" pitchFamily="34" charset="0"/>
              <a:ea typeface="Calibri" panose="020F0502020204030204" pitchFamily="34" charset="0"/>
              <a:cs typeface="Pyidaungsu" panose="020B0502040204020203" pitchFamily="34" charset="0"/>
            </a:endParaRPr>
          </a:p>
          <a:p>
            <a:pPr marL="0" marR="0" indent="0" algn="just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my-MM" sz="2400" dirty="0">
                <a:effectLst/>
                <a:latin typeface="Pyidaungsu" panose="020B0502040204020203" pitchFamily="34" charset="0"/>
                <a:ea typeface="Calibri" panose="020F0502020204030204" pitchFamily="34" charset="0"/>
                <a:cs typeface="Pyidaungsu" panose="020B0502040204020203" pitchFamily="34" charset="0"/>
              </a:rPr>
              <a:t>၁၇၊ ဥဒ္ဓစ္စ</a:t>
            </a:r>
            <a:endParaRPr lang="en-US" sz="2400" dirty="0">
              <a:effectLst/>
              <a:latin typeface="Pyidaungsu" panose="020B0502040204020203" pitchFamily="34" charset="0"/>
              <a:ea typeface="Calibri" panose="020F0502020204030204" pitchFamily="34" charset="0"/>
              <a:cs typeface="Pyidaungsu" panose="020B0502040204020203" pitchFamily="34" charset="0"/>
            </a:endParaRPr>
          </a:p>
          <a:p>
            <a:pPr marL="0" marR="0" indent="0" algn="just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my-MM" sz="2400" dirty="0">
                <a:effectLst/>
                <a:latin typeface="Pyidaungsu" panose="020B0502040204020203" pitchFamily="34" charset="0"/>
                <a:ea typeface="Calibri" panose="020F0502020204030204" pitchFamily="34" charset="0"/>
                <a:cs typeface="Pyidaungsu" panose="020B0502040204020203" pitchFamily="34" charset="0"/>
              </a:rPr>
              <a:t>လေဟုန်အရှိန်၊ ရေမငြိမ်သို့၊ မငြိမ်မသက်၊ အထက်ထက်၌၊ လွင့်တက်တတ်ရှောင်း၊ စိတ်ဖြစ်ကြောင်း၊ မကောင်း ဥဒ္ဓစ္စ သဘောတည်း။</a:t>
            </a:r>
            <a:endParaRPr lang="en-US" sz="2400" dirty="0">
              <a:effectLst/>
              <a:latin typeface="Pyidaungsu" panose="020B0502040204020203" pitchFamily="34" charset="0"/>
              <a:ea typeface="Calibri" panose="020F0502020204030204" pitchFamily="34" charset="0"/>
              <a:cs typeface="Pyidaungsu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492261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A383540-A9A7-619C-B141-89CFA4308FC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89AF57E2-9DFB-AD56-F6DC-08D73D224F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54075"/>
          </a:xfrm>
        </p:spPr>
        <p:txBody>
          <a:bodyPr/>
          <a:lstStyle/>
          <a:p>
            <a:r>
              <a:rPr lang="en-US" dirty="0" err="1">
                <a:latin typeface="Pyidaungsu" panose="020B0502040204020203" pitchFamily="34" charset="0"/>
                <a:cs typeface="Pyidaungsu" panose="020B0502040204020203" pitchFamily="34" charset="0"/>
              </a:rPr>
              <a:t>အကုသိုလ</a:t>
            </a:r>
            <a:r>
              <a:rPr lang="en-US" dirty="0">
                <a:latin typeface="Pyidaungsu" panose="020B0502040204020203" pitchFamily="34" charset="0"/>
                <a:cs typeface="Pyidaungsu" panose="020B0502040204020203" pitchFamily="34" charset="0"/>
              </a:rPr>
              <a:t>် </a:t>
            </a:r>
            <a:r>
              <a:rPr lang="en-US" dirty="0" err="1">
                <a:latin typeface="Pyidaungsu" panose="020B0502040204020203" pitchFamily="34" charset="0"/>
                <a:cs typeface="Pyidaungsu" panose="020B0502040204020203" pitchFamily="34" charset="0"/>
              </a:rPr>
              <a:t>စေတသိက်များ</a:t>
            </a:r>
            <a:endParaRPr lang="en-US" dirty="0">
              <a:latin typeface="Pyidaungsu" panose="020B0502040204020203" pitchFamily="34" charset="0"/>
              <a:cs typeface="Pyidaungsu" panose="020B0502040204020203" pitchFamily="34" charset="0"/>
            </a:endParaRPr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46355281-0E71-31DF-B965-7ACC7C000081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053" y="1149532"/>
            <a:ext cx="4522283" cy="4957763"/>
          </a:xfrm>
        </p:spPr>
      </p:pic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6EE7D74-997C-CB05-5771-17C0906674A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176336" y="1079864"/>
            <a:ext cx="6177464" cy="5097100"/>
          </a:xfrm>
        </p:spPr>
        <p:txBody>
          <a:bodyPr>
            <a:normAutofit/>
          </a:bodyPr>
          <a:lstStyle/>
          <a:p>
            <a:pPr marL="0" marR="0" indent="0" algn="just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my-MM" sz="2400" dirty="0">
                <a:effectLst/>
                <a:latin typeface="Pyidaungsu" panose="020B0502040204020203" pitchFamily="34" charset="0"/>
                <a:ea typeface="Calibri" panose="020F0502020204030204" pitchFamily="34" charset="0"/>
                <a:cs typeface="Pyidaungsu" panose="020B0502040204020203" pitchFamily="34" charset="0"/>
              </a:rPr>
              <a:t>၁၈၊ လောဘ</a:t>
            </a:r>
            <a:endParaRPr lang="en-US" sz="2400" dirty="0">
              <a:effectLst/>
              <a:latin typeface="Pyidaungsu" panose="020B0502040204020203" pitchFamily="34" charset="0"/>
              <a:ea typeface="Calibri" panose="020F0502020204030204" pitchFamily="34" charset="0"/>
              <a:cs typeface="Pyidaungsu" panose="020B0502040204020203" pitchFamily="34" charset="0"/>
            </a:endParaRPr>
          </a:p>
          <a:p>
            <a:pPr marL="0" marR="0" indent="0" algn="just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my-MM" sz="2400" dirty="0">
                <a:effectLst/>
                <a:latin typeface="Pyidaungsu" panose="020B0502040204020203" pitchFamily="34" charset="0"/>
                <a:ea typeface="Calibri" panose="020F0502020204030204" pitchFamily="34" charset="0"/>
                <a:cs typeface="Pyidaungsu" panose="020B0502040204020203" pitchFamily="34" charset="0"/>
              </a:rPr>
              <a:t>မျောက်နှဲစေးပုံ၊ မခွာတုံသို့၊ အာရုံငြိကပ်၊ မခွာလတ်ဘဲ၊ တပ်မက်ခင်မင်၊ လိုချင်တတ်သော၊ ဤသဘော၊ မှတ်လော လောဘတည်း။</a:t>
            </a:r>
            <a:endParaRPr lang="en-US" sz="2400" dirty="0">
              <a:effectLst/>
              <a:latin typeface="Pyidaungsu" panose="020B0502040204020203" pitchFamily="34" charset="0"/>
              <a:ea typeface="Calibri" panose="020F0502020204030204" pitchFamily="34" charset="0"/>
              <a:cs typeface="Pyidaungsu" panose="020B0502040204020203" pitchFamily="34" charset="0"/>
            </a:endParaRPr>
          </a:p>
          <a:p>
            <a:pPr marL="0" marR="0" indent="0" algn="just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my-MM" sz="2400" dirty="0">
                <a:effectLst/>
                <a:latin typeface="Pyidaungsu" panose="020B0502040204020203" pitchFamily="34" charset="0"/>
                <a:ea typeface="Calibri" panose="020F0502020204030204" pitchFamily="34" charset="0"/>
                <a:cs typeface="Pyidaungsu" panose="020B0502040204020203" pitchFamily="34" charset="0"/>
              </a:rPr>
              <a:t>၁၉၊ ဒိဋ္ဌိ</a:t>
            </a:r>
            <a:endParaRPr lang="en-US" sz="2400" dirty="0">
              <a:effectLst/>
              <a:latin typeface="Pyidaungsu" panose="020B0502040204020203" pitchFamily="34" charset="0"/>
              <a:ea typeface="Calibri" panose="020F0502020204030204" pitchFamily="34" charset="0"/>
              <a:cs typeface="Pyidaungsu" panose="020B0502040204020203" pitchFamily="34" charset="0"/>
            </a:endParaRPr>
          </a:p>
          <a:p>
            <a:pPr marL="0" marR="0" indent="0" algn="just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my-MM" sz="2400" dirty="0">
                <a:effectLst/>
                <a:latin typeface="Pyidaungsu" panose="020B0502040204020203" pitchFamily="34" charset="0"/>
                <a:ea typeface="Calibri" panose="020F0502020204030204" pitchFamily="34" charset="0"/>
                <a:cs typeface="Pyidaungsu" panose="020B0502040204020203" pitchFamily="34" charset="0"/>
              </a:rPr>
              <a:t>အမှန်တရား၊ ဉာဏ်အလားသို့၊ အမှားကိုပင်၊ အမှန်ထင်၍၊ သိမြင်ယူမှား၊ သဘောထား၊ မှတ်သား ဒိဋ္ဌိတည်း။</a:t>
            </a:r>
            <a:endParaRPr lang="en-US" sz="2400" dirty="0">
              <a:effectLst/>
              <a:latin typeface="Pyidaungsu" panose="020B0502040204020203" pitchFamily="34" charset="0"/>
              <a:ea typeface="Calibri" panose="020F0502020204030204" pitchFamily="34" charset="0"/>
              <a:cs typeface="Pyidaungsu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092786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5B4A440-DEA6-D6DC-41A1-E8984A355F6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FEE59EF4-0B12-F012-1F5B-0B1CAB311A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54075"/>
          </a:xfrm>
        </p:spPr>
        <p:txBody>
          <a:bodyPr/>
          <a:lstStyle/>
          <a:p>
            <a:r>
              <a:rPr lang="en-US" dirty="0" err="1">
                <a:latin typeface="Pyidaungsu" panose="020B0502040204020203" pitchFamily="34" charset="0"/>
                <a:cs typeface="Pyidaungsu" panose="020B0502040204020203" pitchFamily="34" charset="0"/>
              </a:rPr>
              <a:t>အကုသိုလ</a:t>
            </a:r>
            <a:r>
              <a:rPr lang="en-US" dirty="0">
                <a:latin typeface="Pyidaungsu" panose="020B0502040204020203" pitchFamily="34" charset="0"/>
                <a:cs typeface="Pyidaungsu" panose="020B0502040204020203" pitchFamily="34" charset="0"/>
              </a:rPr>
              <a:t>် </a:t>
            </a:r>
            <a:r>
              <a:rPr lang="en-US" dirty="0" err="1">
                <a:latin typeface="Pyidaungsu" panose="020B0502040204020203" pitchFamily="34" charset="0"/>
                <a:cs typeface="Pyidaungsu" panose="020B0502040204020203" pitchFamily="34" charset="0"/>
              </a:rPr>
              <a:t>စေတသိက်များ</a:t>
            </a:r>
            <a:endParaRPr lang="en-US" dirty="0">
              <a:latin typeface="Pyidaungsu" panose="020B0502040204020203" pitchFamily="34" charset="0"/>
              <a:cs typeface="Pyidaungsu" panose="020B0502040204020203" pitchFamily="34" charset="0"/>
            </a:endParaRPr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727C24D9-7DD5-DD81-D337-BCDE5579C459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053" y="1149532"/>
            <a:ext cx="4522283" cy="4957763"/>
          </a:xfrm>
        </p:spPr>
      </p:pic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F1D5218-4D62-CC3A-5EBC-B23FF3BEDED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176336" y="1079864"/>
            <a:ext cx="6177464" cy="5097100"/>
          </a:xfrm>
        </p:spPr>
        <p:txBody>
          <a:bodyPr>
            <a:normAutofit fontScale="92500"/>
          </a:bodyPr>
          <a:lstStyle/>
          <a:p>
            <a:pPr marL="0" marR="0" indent="0" algn="just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my-MM" sz="2400" dirty="0">
                <a:effectLst/>
                <a:latin typeface="Pyidaungsu" panose="020B0502040204020203" pitchFamily="34" charset="0"/>
                <a:ea typeface="Calibri" panose="020F0502020204030204" pitchFamily="34" charset="0"/>
                <a:cs typeface="Pyidaungsu" panose="020B0502040204020203" pitchFamily="34" charset="0"/>
              </a:rPr>
              <a:t>၂ဝ၊ မာန</a:t>
            </a:r>
            <a:endParaRPr lang="en-US" sz="2400" dirty="0">
              <a:effectLst/>
              <a:latin typeface="Pyidaungsu" panose="020B0502040204020203" pitchFamily="34" charset="0"/>
              <a:ea typeface="Calibri" panose="020F0502020204030204" pitchFamily="34" charset="0"/>
              <a:cs typeface="Pyidaungsu" panose="020B0502040204020203" pitchFamily="34" charset="0"/>
            </a:endParaRPr>
          </a:p>
          <a:p>
            <a:pPr marL="0" marR="0" indent="0" algn="just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my-MM" sz="2400" dirty="0">
                <a:effectLst/>
                <a:latin typeface="Pyidaungsu" panose="020B0502040204020203" pitchFamily="34" charset="0"/>
                <a:ea typeface="Calibri" panose="020F0502020204030204" pitchFamily="34" charset="0"/>
                <a:cs typeface="Pyidaungsu" panose="020B0502040204020203" pitchFamily="34" charset="0"/>
              </a:rPr>
              <a:t>အများထက်ချွန်၊ စိတ်နေလွန်၍၊ တံခွန်အလား၊ ငါတကားဟု၊ ထောင်လွှားပြုလျက်၊ ကြွကြွတက်လျှင်း၊ မှတ်ထင်ခြင်း၊ မယွင်းမာန သဘောတည်း။</a:t>
            </a:r>
            <a:endParaRPr lang="en-US" sz="2400" dirty="0">
              <a:effectLst/>
              <a:latin typeface="Pyidaungsu" panose="020B0502040204020203" pitchFamily="34" charset="0"/>
              <a:ea typeface="Calibri" panose="020F0502020204030204" pitchFamily="34" charset="0"/>
              <a:cs typeface="Pyidaungsu" panose="020B0502040204020203" pitchFamily="34" charset="0"/>
            </a:endParaRPr>
          </a:p>
          <a:p>
            <a:pPr marL="0" marR="0" indent="0" algn="just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my-MM" sz="2400" dirty="0">
                <a:effectLst/>
                <a:latin typeface="Pyidaungsu" panose="020B0502040204020203" pitchFamily="34" charset="0"/>
                <a:ea typeface="Calibri" panose="020F0502020204030204" pitchFamily="34" charset="0"/>
                <a:cs typeface="Pyidaungsu" panose="020B0502040204020203" pitchFamily="34" charset="0"/>
              </a:rPr>
              <a:t>၂၁၊ ဒေါသ</a:t>
            </a:r>
            <a:endParaRPr lang="en-US" sz="2400" dirty="0">
              <a:effectLst/>
              <a:latin typeface="Pyidaungsu" panose="020B0502040204020203" pitchFamily="34" charset="0"/>
              <a:ea typeface="Calibri" panose="020F0502020204030204" pitchFamily="34" charset="0"/>
              <a:cs typeface="Pyidaungsu" panose="020B0502040204020203" pitchFamily="34" charset="0"/>
            </a:endParaRPr>
          </a:p>
          <a:p>
            <a:pPr marL="0" marR="0" indent="0" algn="just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my-MM" sz="2400" dirty="0">
                <a:effectLst/>
                <a:latin typeface="Pyidaungsu" panose="020B0502040204020203" pitchFamily="34" charset="0"/>
                <a:ea typeface="Calibri" panose="020F0502020204030204" pitchFamily="34" charset="0"/>
                <a:cs typeface="Pyidaungsu" panose="020B0502040204020203" pitchFamily="34" charset="0"/>
              </a:rPr>
              <a:t>မြွေဟောက်တမျှ၊ ထောင်းထောင်းထလျက်၊ ယှဉ်ဖက် စိတ်ဓာတ်၊ ကိန်းဝပ်မိရာ၊ သတ္တဝါကို၊ ပူဆာစေလျှင်း၊ ဖျက်ဆီးခြင်း၊ မယွင်း ဒေါသ သဘောတည်း။</a:t>
            </a:r>
            <a:endParaRPr lang="en-US" sz="2400" dirty="0">
              <a:effectLst/>
              <a:latin typeface="Pyidaungsu" panose="020B0502040204020203" pitchFamily="34" charset="0"/>
              <a:ea typeface="Calibri" panose="020F0502020204030204" pitchFamily="34" charset="0"/>
              <a:cs typeface="Pyidaungsu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67239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2B791F3-4255-C137-341A-3FC5141B789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74601E4B-277B-641E-1BE9-5AC885264E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54075"/>
          </a:xfrm>
        </p:spPr>
        <p:txBody>
          <a:bodyPr/>
          <a:lstStyle/>
          <a:p>
            <a:r>
              <a:rPr lang="en-US" dirty="0" err="1">
                <a:latin typeface="Pyidaungsu" panose="020B0502040204020203" pitchFamily="34" charset="0"/>
                <a:cs typeface="Pyidaungsu" panose="020B0502040204020203" pitchFamily="34" charset="0"/>
              </a:rPr>
              <a:t>အကုသိုလ</a:t>
            </a:r>
            <a:r>
              <a:rPr lang="en-US" dirty="0">
                <a:latin typeface="Pyidaungsu" panose="020B0502040204020203" pitchFamily="34" charset="0"/>
                <a:cs typeface="Pyidaungsu" panose="020B0502040204020203" pitchFamily="34" charset="0"/>
              </a:rPr>
              <a:t>် </a:t>
            </a:r>
            <a:r>
              <a:rPr lang="en-US" dirty="0" err="1">
                <a:latin typeface="Pyidaungsu" panose="020B0502040204020203" pitchFamily="34" charset="0"/>
                <a:cs typeface="Pyidaungsu" panose="020B0502040204020203" pitchFamily="34" charset="0"/>
              </a:rPr>
              <a:t>စေတသိက်များ</a:t>
            </a:r>
            <a:endParaRPr lang="en-US" dirty="0">
              <a:latin typeface="Pyidaungsu" panose="020B0502040204020203" pitchFamily="34" charset="0"/>
              <a:cs typeface="Pyidaungsu" panose="020B0502040204020203" pitchFamily="34" charset="0"/>
            </a:endParaRPr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C0405617-7909-859C-1977-05C51C8362C6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053" y="1149532"/>
            <a:ext cx="4522283" cy="4957763"/>
          </a:xfrm>
        </p:spPr>
      </p:pic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9C5CC2C-5A5B-B5B8-0729-A4C61E3361E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176336" y="1079864"/>
            <a:ext cx="6177464" cy="5097100"/>
          </a:xfrm>
        </p:spPr>
        <p:txBody>
          <a:bodyPr>
            <a:normAutofit fontScale="92500"/>
          </a:bodyPr>
          <a:lstStyle/>
          <a:p>
            <a:pPr marL="0" marR="0" indent="0" algn="just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my-MM" sz="2400" dirty="0">
                <a:effectLst/>
                <a:latin typeface="Pyidaungsu" panose="020B0502040204020203" pitchFamily="34" charset="0"/>
                <a:ea typeface="Calibri" panose="020F0502020204030204" pitchFamily="34" charset="0"/>
                <a:cs typeface="Pyidaungsu" panose="020B0502040204020203" pitchFamily="34" charset="0"/>
              </a:rPr>
              <a:t>၂၂၊ ဣဿာ</a:t>
            </a:r>
            <a:endParaRPr lang="en-US" sz="2400" dirty="0">
              <a:effectLst/>
              <a:latin typeface="Pyidaungsu" panose="020B0502040204020203" pitchFamily="34" charset="0"/>
              <a:ea typeface="Calibri" panose="020F0502020204030204" pitchFamily="34" charset="0"/>
              <a:cs typeface="Pyidaungsu" panose="020B0502040204020203" pitchFamily="34" charset="0"/>
            </a:endParaRPr>
          </a:p>
          <a:p>
            <a:pPr marL="0" marR="0" indent="0" algn="just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my-MM" sz="2400" dirty="0">
                <a:effectLst/>
                <a:latin typeface="Pyidaungsu" panose="020B0502040204020203" pitchFamily="34" charset="0"/>
                <a:ea typeface="Calibri" panose="020F0502020204030204" pitchFamily="34" charset="0"/>
                <a:cs typeface="Pyidaungsu" panose="020B0502040204020203" pitchFamily="34" charset="0"/>
              </a:rPr>
              <a:t>ပရမ္ပရ၊ ကံကောင်း မသဖြင့်၊ ပြည့်ဝဂုဏ်သိရ်၊ သူ့စည်းစိမ်ကို၊ မမြိန်နိုင်တောင်း၊ စောင်းမြောင်း မဲ့ရွဲ့၊ ကဲ့ရဲ့ ငြူစူ၊ ရှုတ်ချမူ၊ မှတ်ယူ ဣဿာ သဘောတည်း။</a:t>
            </a:r>
            <a:endParaRPr lang="en-US" sz="2400" dirty="0">
              <a:effectLst/>
              <a:latin typeface="Pyidaungsu" panose="020B0502040204020203" pitchFamily="34" charset="0"/>
              <a:ea typeface="Calibri" panose="020F0502020204030204" pitchFamily="34" charset="0"/>
              <a:cs typeface="Pyidaungsu" panose="020B0502040204020203" pitchFamily="34" charset="0"/>
            </a:endParaRPr>
          </a:p>
          <a:p>
            <a:pPr marL="0" marR="0" indent="0" algn="just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my-MM" sz="2400" dirty="0">
                <a:effectLst/>
                <a:latin typeface="Pyidaungsu" panose="020B0502040204020203" pitchFamily="34" charset="0"/>
                <a:ea typeface="Calibri" panose="020F0502020204030204" pitchFamily="34" charset="0"/>
                <a:cs typeface="Pyidaungsu" panose="020B0502040204020203" pitchFamily="34" charset="0"/>
              </a:rPr>
              <a:t>၂၃၊ မစ္ဆရိယ</a:t>
            </a:r>
            <a:endParaRPr lang="en-US" sz="2400" dirty="0">
              <a:effectLst/>
              <a:latin typeface="Pyidaungsu" panose="020B0502040204020203" pitchFamily="34" charset="0"/>
              <a:ea typeface="Calibri" panose="020F0502020204030204" pitchFamily="34" charset="0"/>
              <a:cs typeface="Pyidaungsu" panose="020B0502040204020203" pitchFamily="34" charset="0"/>
            </a:endParaRPr>
          </a:p>
          <a:p>
            <a:pPr marL="0" marR="0" indent="0" algn="just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my-MM" sz="2400" dirty="0">
                <a:effectLst/>
                <a:latin typeface="Pyidaungsu" panose="020B0502040204020203" pitchFamily="34" charset="0"/>
                <a:ea typeface="Calibri" panose="020F0502020204030204" pitchFamily="34" charset="0"/>
                <a:cs typeface="Pyidaungsu" panose="020B0502040204020203" pitchFamily="34" charset="0"/>
              </a:rPr>
              <a:t>ရလတ္တံ့ ရပြီး၊ ငါ့ပစ္စည်းနှယ်၊ အံ့ချီးဖွယ်ကား၊ များကြွယ် သူတစ်ပါး၊ မဖြစ်စေသားဟု၊ ဖြစ်ပွားတတ်လျှင်း၊ ဝန်တိုခြင်း၊ မယွင်း မစ္ဆရိယ သဘောတည်း။</a:t>
            </a:r>
            <a:endParaRPr lang="en-US" sz="2400" dirty="0">
              <a:effectLst/>
              <a:latin typeface="Pyidaungsu" panose="020B0502040204020203" pitchFamily="34" charset="0"/>
              <a:ea typeface="Calibri" panose="020F0502020204030204" pitchFamily="34" charset="0"/>
              <a:cs typeface="Pyidaungsu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666848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C68A479-A65A-BF54-A7AB-B0F616ED14D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81B8BB77-2054-7F91-041C-84E56AE534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54075"/>
          </a:xfrm>
        </p:spPr>
        <p:txBody>
          <a:bodyPr/>
          <a:lstStyle/>
          <a:p>
            <a:r>
              <a:rPr lang="en-US" dirty="0" err="1">
                <a:latin typeface="Pyidaungsu" panose="020B0502040204020203" pitchFamily="34" charset="0"/>
                <a:cs typeface="Pyidaungsu" panose="020B0502040204020203" pitchFamily="34" charset="0"/>
              </a:rPr>
              <a:t>အကုသိုလ</a:t>
            </a:r>
            <a:r>
              <a:rPr lang="en-US" dirty="0">
                <a:latin typeface="Pyidaungsu" panose="020B0502040204020203" pitchFamily="34" charset="0"/>
                <a:cs typeface="Pyidaungsu" panose="020B0502040204020203" pitchFamily="34" charset="0"/>
              </a:rPr>
              <a:t>် </a:t>
            </a:r>
            <a:r>
              <a:rPr lang="en-US" dirty="0" err="1">
                <a:latin typeface="Pyidaungsu" panose="020B0502040204020203" pitchFamily="34" charset="0"/>
                <a:cs typeface="Pyidaungsu" panose="020B0502040204020203" pitchFamily="34" charset="0"/>
              </a:rPr>
              <a:t>စေတသိက်များ</a:t>
            </a:r>
            <a:endParaRPr lang="en-US" dirty="0">
              <a:latin typeface="Pyidaungsu" panose="020B0502040204020203" pitchFamily="34" charset="0"/>
              <a:cs typeface="Pyidaungsu" panose="020B0502040204020203" pitchFamily="34" charset="0"/>
            </a:endParaRPr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7C6C87D6-9957-2A8E-B98F-250C80B513F9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053" y="1149532"/>
            <a:ext cx="4522283" cy="4957763"/>
          </a:xfrm>
        </p:spPr>
      </p:pic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5209B80-A13F-54A9-5761-3C95A027420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176336" y="1079864"/>
            <a:ext cx="6177464" cy="5097100"/>
          </a:xfrm>
        </p:spPr>
        <p:txBody>
          <a:bodyPr>
            <a:normAutofit/>
          </a:bodyPr>
          <a:lstStyle/>
          <a:p>
            <a:pPr marL="0" marR="0" indent="0" algn="just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my-MM" sz="2400" dirty="0">
                <a:effectLst/>
                <a:latin typeface="Pyidaungsu" panose="020B0502040204020203" pitchFamily="34" charset="0"/>
                <a:ea typeface="Calibri" panose="020F0502020204030204" pitchFamily="34" charset="0"/>
                <a:cs typeface="Pyidaungsu" panose="020B0502040204020203" pitchFamily="34" charset="0"/>
              </a:rPr>
              <a:t>၂၄၊ ကုက္ကုစ္စ</a:t>
            </a:r>
            <a:endParaRPr lang="en-US" sz="2400" dirty="0">
              <a:effectLst/>
              <a:latin typeface="Pyidaungsu" panose="020B0502040204020203" pitchFamily="34" charset="0"/>
              <a:ea typeface="Calibri" panose="020F0502020204030204" pitchFamily="34" charset="0"/>
              <a:cs typeface="Pyidaungsu" panose="020B0502040204020203" pitchFamily="34" charset="0"/>
            </a:endParaRPr>
          </a:p>
          <a:p>
            <a:pPr marL="0" marR="0" indent="0" algn="just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my-MM" sz="2400" dirty="0">
                <a:effectLst/>
                <a:latin typeface="Pyidaungsu" panose="020B0502040204020203" pitchFamily="34" charset="0"/>
                <a:ea typeface="Calibri" panose="020F0502020204030204" pitchFamily="34" charset="0"/>
                <a:cs typeface="Pyidaungsu" panose="020B0502040204020203" pitchFamily="34" charset="0"/>
              </a:rPr>
              <a:t>ပြုပြီးဒုစရိုက်၊ မပြုလိုက်မိ၊ သုစရိအတွက်၊ စက်ဆုပ်အပ်စွာ၊ ကိရိယာဟု၊ နောင်ခါတစ်ဖန်၊ ပူပန်တည်သော၊ ထိုသဘော၊ မှတ်လော ကုက္ကုစ္စ။</a:t>
            </a:r>
            <a:endParaRPr lang="en-US" sz="2400" dirty="0">
              <a:effectLst/>
              <a:latin typeface="Pyidaungsu" panose="020B0502040204020203" pitchFamily="34" charset="0"/>
              <a:ea typeface="Calibri" panose="020F0502020204030204" pitchFamily="34" charset="0"/>
              <a:cs typeface="Pyidaungsu" panose="020B0502040204020203" pitchFamily="34" charset="0"/>
            </a:endParaRPr>
          </a:p>
          <a:p>
            <a:pPr marL="0" marR="0" indent="0" algn="just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my-MM" sz="2400" dirty="0">
                <a:effectLst/>
                <a:latin typeface="Pyidaungsu" panose="020B0502040204020203" pitchFamily="34" charset="0"/>
                <a:ea typeface="Calibri" panose="020F0502020204030204" pitchFamily="34" charset="0"/>
                <a:cs typeface="Pyidaungsu" panose="020B0502040204020203" pitchFamily="34" charset="0"/>
              </a:rPr>
              <a:t>၂၅၊ ထိန</a:t>
            </a:r>
            <a:endParaRPr lang="en-US" sz="2400" dirty="0">
              <a:effectLst/>
              <a:latin typeface="Pyidaungsu" panose="020B0502040204020203" pitchFamily="34" charset="0"/>
              <a:ea typeface="Calibri" panose="020F0502020204030204" pitchFamily="34" charset="0"/>
              <a:cs typeface="Pyidaungsu" panose="020B0502040204020203" pitchFamily="34" charset="0"/>
            </a:endParaRPr>
          </a:p>
          <a:p>
            <a:pPr marL="0" marR="0" indent="0" algn="just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my-MM" sz="2400" dirty="0">
                <a:effectLst/>
                <a:latin typeface="Pyidaungsu" panose="020B0502040204020203" pitchFamily="34" charset="0"/>
                <a:ea typeface="Calibri" panose="020F0502020204030204" pitchFamily="34" charset="0"/>
                <a:cs typeface="Pyidaungsu" panose="020B0502040204020203" pitchFamily="34" charset="0"/>
              </a:rPr>
              <a:t>စိတ်စက်မခန့်၊ အနေညံ့အောင်၊ ဖိဟန့်တတ်သော၊ ထိုသဘော၊ မှတ်လော ထိနသဘောတည်း။</a:t>
            </a:r>
            <a:endParaRPr lang="en-US" sz="2400" dirty="0">
              <a:effectLst/>
              <a:latin typeface="Pyidaungsu" panose="020B0502040204020203" pitchFamily="34" charset="0"/>
              <a:ea typeface="Calibri" panose="020F0502020204030204" pitchFamily="34" charset="0"/>
              <a:cs typeface="Pyidaungsu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27210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6B9720D-2AC6-D604-E626-7124A9F71E8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028610F4-7E52-0C6D-A6E9-DF86AC2176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54075"/>
          </a:xfrm>
        </p:spPr>
        <p:txBody>
          <a:bodyPr/>
          <a:lstStyle/>
          <a:p>
            <a:r>
              <a:rPr lang="en-US" dirty="0" err="1">
                <a:latin typeface="Pyidaungsu" panose="020B0502040204020203" pitchFamily="34" charset="0"/>
                <a:cs typeface="Pyidaungsu" panose="020B0502040204020203" pitchFamily="34" charset="0"/>
              </a:rPr>
              <a:t>အကုသိုလ</a:t>
            </a:r>
            <a:r>
              <a:rPr lang="en-US" dirty="0">
                <a:latin typeface="Pyidaungsu" panose="020B0502040204020203" pitchFamily="34" charset="0"/>
                <a:cs typeface="Pyidaungsu" panose="020B0502040204020203" pitchFamily="34" charset="0"/>
              </a:rPr>
              <a:t>် </a:t>
            </a:r>
            <a:r>
              <a:rPr lang="en-US" dirty="0" err="1">
                <a:latin typeface="Pyidaungsu" panose="020B0502040204020203" pitchFamily="34" charset="0"/>
                <a:cs typeface="Pyidaungsu" panose="020B0502040204020203" pitchFamily="34" charset="0"/>
              </a:rPr>
              <a:t>စေတသိက်များ</a:t>
            </a:r>
            <a:endParaRPr lang="en-US" dirty="0">
              <a:latin typeface="Pyidaungsu" panose="020B0502040204020203" pitchFamily="34" charset="0"/>
              <a:cs typeface="Pyidaungsu" panose="020B0502040204020203" pitchFamily="34" charset="0"/>
            </a:endParaRPr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ACFBF0B1-20B1-AF02-12EB-5980815A5ABB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053" y="1149532"/>
            <a:ext cx="4522283" cy="4957763"/>
          </a:xfrm>
        </p:spPr>
      </p:pic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EAA6BE6-49D7-E2B8-31E9-36DBF73466E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176336" y="1079864"/>
            <a:ext cx="6177464" cy="5097100"/>
          </a:xfrm>
        </p:spPr>
        <p:txBody>
          <a:bodyPr>
            <a:normAutofit/>
          </a:bodyPr>
          <a:lstStyle/>
          <a:p>
            <a:pPr marL="0" marR="0" indent="0" algn="just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my-MM" sz="2400" dirty="0">
                <a:effectLst/>
                <a:latin typeface="Pyidaungsu" panose="020B0502040204020203" pitchFamily="34" charset="0"/>
                <a:ea typeface="Calibri" panose="020F0502020204030204" pitchFamily="34" charset="0"/>
                <a:cs typeface="Pyidaungsu" panose="020B0502040204020203" pitchFamily="34" charset="0"/>
              </a:rPr>
              <a:t>၂၆၊ မိဒ္ဓ</a:t>
            </a:r>
            <a:endParaRPr lang="en-US" sz="2400" dirty="0">
              <a:effectLst/>
              <a:latin typeface="Pyidaungsu" panose="020B0502040204020203" pitchFamily="34" charset="0"/>
              <a:ea typeface="Calibri" panose="020F0502020204030204" pitchFamily="34" charset="0"/>
              <a:cs typeface="Pyidaungsu" panose="020B0502040204020203" pitchFamily="34" charset="0"/>
            </a:endParaRPr>
          </a:p>
          <a:p>
            <a:pPr marL="0" marR="0" indent="0" algn="just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my-MM" sz="2400" dirty="0">
                <a:effectLst/>
                <a:latin typeface="Pyidaungsu" panose="020B0502040204020203" pitchFamily="34" charset="0"/>
                <a:ea typeface="Calibri" panose="020F0502020204030204" pitchFamily="34" charset="0"/>
                <a:cs typeface="Pyidaungsu" panose="020B0502040204020203" pitchFamily="34" charset="0"/>
              </a:rPr>
              <a:t>စေတသိက်တရား၊ မခံ့ညားအောင်၊ ဟန့်တားတတ်သော၊ ထိုသဘော၊ မှတ်လော မိဒ္ဓသဘောတည်း။</a:t>
            </a:r>
            <a:endParaRPr lang="en-US" sz="2400" dirty="0">
              <a:effectLst/>
              <a:latin typeface="Pyidaungsu" panose="020B0502040204020203" pitchFamily="34" charset="0"/>
              <a:ea typeface="Calibri" panose="020F0502020204030204" pitchFamily="34" charset="0"/>
              <a:cs typeface="Pyidaungsu" panose="020B0502040204020203" pitchFamily="34" charset="0"/>
            </a:endParaRPr>
          </a:p>
          <a:p>
            <a:pPr marL="0" marR="0" indent="0" algn="just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my-MM" sz="2400" dirty="0">
                <a:effectLst/>
                <a:latin typeface="Pyidaungsu" panose="020B0502040204020203" pitchFamily="34" charset="0"/>
                <a:ea typeface="Calibri" panose="020F0502020204030204" pitchFamily="34" charset="0"/>
                <a:cs typeface="Pyidaungsu" panose="020B0502040204020203" pitchFamily="34" charset="0"/>
              </a:rPr>
              <a:t>၂၇၊ ဝိစိကိစ္ဆာ</a:t>
            </a:r>
            <a:endParaRPr lang="en-US" sz="2400" dirty="0">
              <a:effectLst/>
              <a:latin typeface="Pyidaungsu" panose="020B0502040204020203" pitchFamily="34" charset="0"/>
              <a:ea typeface="Calibri" panose="020F0502020204030204" pitchFamily="34" charset="0"/>
              <a:cs typeface="Pyidaungsu" panose="020B0502040204020203" pitchFamily="34" charset="0"/>
            </a:endParaRPr>
          </a:p>
          <a:p>
            <a:pPr marL="0" marR="0" indent="0" algn="just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my-MM" sz="2400" dirty="0">
                <a:effectLst/>
                <a:latin typeface="Pyidaungsu" panose="020B0502040204020203" pitchFamily="34" charset="0"/>
                <a:ea typeface="Calibri" panose="020F0502020204030204" pitchFamily="34" charset="0"/>
                <a:cs typeface="Pyidaungsu" panose="020B0502040204020203" pitchFamily="34" charset="0"/>
              </a:rPr>
              <a:t>သဘောအမှန်၊ စူးစမ်းပြန်လျှင်၊ ဉာဏ်မနိုင်ဘဲ၊ ဆင်းရဲကြောင်းဟု၊ ယုံမှားမှု၊ မှတ်ရှု ဝိစိကိစ္ဆာသဘောတည်း။</a:t>
            </a:r>
            <a:endParaRPr lang="en-US" sz="2400" dirty="0">
              <a:effectLst/>
              <a:latin typeface="Pyidaungsu" panose="020B0502040204020203" pitchFamily="34" charset="0"/>
              <a:ea typeface="Calibri" panose="020F0502020204030204" pitchFamily="34" charset="0"/>
              <a:cs typeface="Pyidaungsu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992698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AB6E82-2D3A-D617-DF9C-CD2CCA6E4F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2564956-4765-BEB8-BF5C-603EC588954B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6902BCE-62D2-638C-13CA-A28309BCCCD3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835412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Damask">
  <a:themeElements>
    <a:clrScheme name="Damask">
      <a:dk1>
        <a:sysClr val="windowText" lastClr="000000"/>
      </a:dk1>
      <a:lt1>
        <a:sysClr val="window" lastClr="FFFFFF"/>
      </a:lt1>
      <a:dk2>
        <a:srgbClr val="78346F"/>
      </a:dk2>
      <a:lt2>
        <a:srgbClr val="D9A8D2"/>
      </a:lt2>
      <a:accent1>
        <a:srgbClr val="CE57AB"/>
      </a:accent1>
      <a:accent2>
        <a:srgbClr val="8E8EFD"/>
      </a:accent2>
      <a:accent3>
        <a:srgbClr val="7CBCE0"/>
      </a:accent3>
      <a:accent4>
        <a:srgbClr val="70BF9F"/>
      </a:accent4>
      <a:accent5>
        <a:srgbClr val="A5B960"/>
      </a:accent5>
      <a:accent6>
        <a:srgbClr val="D47A57"/>
      </a:accent6>
      <a:hlink>
        <a:srgbClr val="D164DE"/>
      </a:hlink>
      <a:folHlink>
        <a:srgbClr val="BE87C4"/>
      </a:folHlink>
    </a:clrScheme>
    <a:fontScheme name="Damask">
      <a:majorFont>
        <a:latin typeface="Bookman Old Style" panose="02050604050505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Rockwell" panose="020606030202050204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amask">
      <a: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105000"/>
                <a:lumMod val="110000"/>
              </a:schemeClr>
            </a:gs>
            <a:gs pos="100000">
              <a:schemeClr val="phClr">
                <a:tint val="78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0000"/>
                <a:lumMod val="104000"/>
              </a:schemeClr>
            </a:gs>
            <a:gs pos="69000">
              <a:schemeClr val="phClr">
                <a:shade val="86000"/>
                <a:satMod val="130000"/>
                <a:lumMod val="102000"/>
              </a:schemeClr>
            </a:gs>
            <a:gs pos="100000">
              <a:schemeClr val="phClr">
                <a:shade val="72000"/>
                <a:satMod val="130000"/>
                <a:lumMod val="100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sy="96000" rotWithShape="0">
              <a:srgbClr val="000000">
                <a:alpha val="54000"/>
              </a:srgbClr>
            </a:outerShdw>
          </a:effectLst>
        </a:effectStyle>
        <a:effectStyle>
          <a:effectLst>
            <a:outerShdw blurRad="76200" dist="38100" dir="5400000" algn="ctr" rotWithShape="0">
              <a:srgbClr val="000000">
                <a:alpha val="76000"/>
              </a:srgbClr>
            </a:outerShdw>
          </a:effectLst>
          <a:scene3d>
            <a:camera prst="orthographicFront">
              <a:rot lat="0" lon="0" rev="0"/>
            </a:camera>
            <a:lightRig rig="balanced" dir="t"/>
          </a:scene3d>
          <a:sp3d prstMaterial="matte">
            <a:bevelT w="25400" h="25400" prst="relaxedInse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18000"/>
                <a:satMod val="160000"/>
                <a:lumMod val="28000"/>
              </a:schemeClr>
              <a:schemeClr val="phClr">
                <a:tint val="95000"/>
                <a:satMod val="160000"/>
                <a:lumMod val="11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amask" id="{F9A299A0-33D0-4E0F-9F3F-7163E3744208}" vid="{D4FE1632-F131-47D3-A814-99E9CD025E2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Damask</Template>
  <TotalTime>18</TotalTime>
  <Words>1263</Words>
  <Application>Microsoft Office PowerPoint</Application>
  <PresentationFormat>Widescreen</PresentationFormat>
  <Paragraphs>37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4" baseType="lpstr">
      <vt:lpstr>Arial</vt:lpstr>
      <vt:lpstr>Bookman Old Style</vt:lpstr>
      <vt:lpstr>Pyidaungsu</vt:lpstr>
      <vt:lpstr>Rockwell</vt:lpstr>
      <vt:lpstr>Damask</vt:lpstr>
      <vt:lpstr>၁၁. စေတသိက်များ (၂)</vt:lpstr>
      <vt:lpstr>အကုသိုလ် စေတသိက်များ</vt:lpstr>
      <vt:lpstr>အကုသိုလ် စေတသိက်များ</vt:lpstr>
      <vt:lpstr>အကုသိုလ် စေတသိက်များ</vt:lpstr>
      <vt:lpstr>အကုသိုလ် စေတသိက်များ</vt:lpstr>
      <vt:lpstr>အကုသိုလ် စေတသိက်များ</vt:lpstr>
      <vt:lpstr>အကုသိုလ် စေတသိက်များ</vt:lpstr>
      <vt:lpstr>အကုသိုလ် စေတသိက်များ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၁၁. စေတသိက်များ (၂)</dc:title>
  <dc:creator>U Kovida</dc:creator>
  <cp:lastModifiedBy>U Kovida</cp:lastModifiedBy>
  <cp:revision>3</cp:revision>
  <dcterms:created xsi:type="dcterms:W3CDTF">2024-02-12T08:36:02Z</dcterms:created>
  <dcterms:modified xsi:type="dcterms:W3CDTF">2024-02-12T08:54:19Z</dcterms:modified>
</cp:coreProperties>
</file>