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3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5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C2F0-0379-4A10-8A00-1169E0CD56F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8573-DFAA-3542-10D8-6E818A601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စေတသိက်တို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့၏ </a:t>
            </a: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အမည်ထူးများ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 (၂)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88EB5-16A0-CC58-EAA8-2DA135F1C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4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E9461-F312-4EF3-0EB4-2E613537F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54EB6-6827-1B43-27DC-AF077DE9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BE8F9-7CC2-1BD2-9C24-FBA4E46B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သုတ္တန်နည်း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ကာမရာဂ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ရူပရာဂ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အရူပရာဂ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(၄)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ပဋိဃ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(၅)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မာန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1C941E2-0AFB-B0C0-2BBB-FAC00B639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6634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86B82E-6CC5-F46C-69E9-9D5CDB8F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FEB70-DE0B-1922-F964-AEEAB31D0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သုတ္တန်နည်း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(၆)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(၇)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သီလဗ္ဗတပရာမာသ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(၈)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ဝိစိကိစ္ဆာ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(၉)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ဥဒ္ဓစ္စ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(၁၀)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အဝိဇ္ဇာ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1EE1B52-7AF7-4E7C-AF4E-9022ED1324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26276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CC2F-0BCE-C693-A86F-D4C77B2F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325FE-582C-FEA0-C1CF-3C48DC48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E98B9-370E-FAA0-A7C4-E87A36824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အဘိဓမ္မာနည်း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ကာမရာဂ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ဘဝရာဂ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ပဋိဃ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(၄)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မာန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(၅)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2D59FEC-1478-EF0E-BD64-03C13A5808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9415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BE7C6-2C51-1B63-03C9-744C2B13C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ADA8CE-958B-0B1F-FBAF-D190260B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A3687-4DDD-AD81-D57C-AFC7070E3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အဘိဓမ္မာနည်း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(၆)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သီလဗ္ဗတပရာမာသ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(၇)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ဝိစိကိစ္ဆာ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(၈)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ဣဿာ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(၉)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မစ္ဆရိယ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(၁၀)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အဝိဇ္ဇာ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ါ,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ဣဿ်,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မစ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ရှစ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2422C0B-F350-B9F9-A412-F3BF31C2D3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16562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84FE-4CEE-B4E4-6EBB-C55238D3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49234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ကိလေသာ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6C7AD4-0762-0C82-0C13-29CED55D99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3" y="1707000"/>
            <a:ext cx="3595307" cy="379681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6DB21-A354-49DC-78A6-699A0A33B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257" y="1637211"/>
            <a:ext cx="6434300" cy="4153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မောဟ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ဝိစိကိစ္ဆာ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ဥဒ္ဓစ္စ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အဟိရိက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အနောတ္တပ္ပ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9F1F-885C-D278-9127-80491F86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5373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ဟေတု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DB3C9-8CF5-D6DA-7837-F6E4DEA5B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1566" y="1663337"/>
            <a:ext cx="5733263" cy="429332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ဒေါသ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မောဟ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အလောဘ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အဒေါသ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အမောဟ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697913-E296-7789-1562-6B05B34B06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9" y="1935921"/>
            <a:ext cx="4420447" cy="3402384"/>
          </a:xfrm>
        </p:spPr>
      </p:pic>
    </p:spTree>
    <p:extLst>
      <p:ext uri="{BB962C8B-B14F-4D97-AF65-F5344CB8AC3E}">
        <p14:creationId xmlns:p14="http://schemas.microsoft.com/office/powerpoint/2010/main" val="14417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EAF6-3FB5-4D2C-416F-D5238BFE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0989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်္ဂ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CA339C-6F07-117C-98F9-1AAACB3C31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0151"/>
          <a:stretch/>
        </p:blipFill>
        <p:spPr>
          <a:xfrm>
            <a:off x="687977" y="1419361"/>
            <a:ext cx="3535681" cy="43719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E262C-3FFE-380D-4914-D48A4A242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476" y="1419497"/>
            <a:ext cx="6818081" cy="437170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ဝိတက္က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ဝိစာရ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သောမန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ဿ</a:t>
            </a: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ဒေါမန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ဿ</a:t>
            </a: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82</TotalTime>
  <Words>415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Pyidaungsu</vt:lpstr>
      <vt:lpstr>Rockwell</vt:lpstr>
      <vt:lpstr>Damask</vt:lpstr>
      <vt:lpstr>စေတသိက်တို့၏ အမည်ထူးများ (၂)</vt:lpstr>
      <vt:lpstr>သံယောဇဉ်</vt:lpstr>
      <vt:lpstr>သံယောဇဉ်</vt:lpstr>
      <vt:lpstr>သံယောဇဉ်</vt:lpstr>
      <vt:lpstr>သံယောဇဉ်</vt:lpstr>
      <vt:lpstr>ကိလေသာ</vt:lpstr>
      <vt:lpstr>ဟေတု</vt:lpstr>
      <vt:lpstr>ဈာနင်္ဂ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စေတသိက်တို့၏ အမည်ထူးများ (၁)</dc:title>
  <dc:creator>U Kovida</dc:creator>
  <cp:lastModifiedBy>U Kovida</cp:lastModifiedBy>
  <cp:revision>4</cp:revision>
  <dcterms:created xsi:type="dcterms:W3CDTF">2024-03-05T07:25:22Z</dcterms:created>
  <dcterms:modified xsi:type="dcterms:W3CDTF">2024-04-07T11:42:10Z</dcterms:modified>
</cp:coreProperties>
</file>