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4" r:id="rId2"/>
    <p:sldId id="256" r:id="rId3"/>
    <p:sldId id="257" r:id="rId4"/>
    <p:sldId id="258" r:id="rId5"/>
    <p:sldId id="259" r:id="rId6"/>
    <p:sldId id="265" r:id="rId7"/>
    <p:sldId id="266" r:id="rId8"/>
    <p:sldId id="260" r:id="rId9"/>
    <p:sldId id="261" r:id="rId10"/>
    <p:sldId id="263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95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52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3071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9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86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82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76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06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9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1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066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23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0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4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B4988-6BFA-4B39-97D9-71AAA1CB5C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981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83BA-785F-79E8-4814-A227B9818A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799BBF-4694-5F6C-FF70-A1B1B6DBE2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60639C-FF30-E409-DBAE-885106968D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161" y="0"/>
            <a:ext cx="85836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803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5148C-5BA9-01F2-EF73-0DD88C9C8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923636"/>
          </a:xfrm>
        </p:spPr>
        <p:txBody>
          <a:bodyPr/>
          <a:lstStyle/>
          <a:p>
            <a:r>
              <a:rPr lang="en-US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လောကုတ္တရာစိတ</a:t>
            </a:r>
            <a:r>
              <a:rPr lang="en-US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 + </a:t>
            </a:r>
            <a:r>
              <a:rPr lang="en-US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စေတသိက</a:t>
            </a:r>
            <a:r>
              <a:rPr lang="en-US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39C52-E3EE-A188-D7BD-454ACFA16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03927"/>
            <a:ext cx="10353762" cy="438727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357DC4-AF75-CE83-A9AC-7734F9A1045D}"/>
              </a:ext>
            </a:extLst>
          </p:cNvPr>
          <p:cNvSpPr/>
          <p:nvPr/>
        </p:nvSpPr>
        <p:spPr>
          <a:xfrm>
            <a:off x="894319" y="1403927"/>
            <a:ext cx="1147927" cy="30895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လောကုတ္တရာစိတ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် ၈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F85B96-C342-5F07-1994-6DF61E3DD748}"/>
              </a:ext>
            </a:extLst>
          </p:cNvPr>
          <p:cNvSpPr/>
          <p:nvPr/>
        </p:nvSpPr>
        <p:spPr>
          <a:xfrm>
            <a:off x="2042246" y="1406236"/>
            <a:ext cx="1283855" cy="39762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ဖဿ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ဝေဒနာ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သညာ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စေတနာ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ဧကဂ္ဂတာ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ဇီဝိတိန္ဒြေ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မနသိကာရ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99D1-8850-1AA3-F5ED-1C606F9CA167}"/>
              </a:ext>
            </a:extLst>
          </p:cNvPr>
          <p:cNvSpPr/>
          <p:nvPr/>
        </p:nvSpPr>
        <p:spPr>
          <a:xfrm>
            <a:off x="4648908" y="1406236"/>
            <a:ext cx="1532230" cy="39762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သဒ္ဓ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ါ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သတိ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ဟိရီ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ဩတ္တပ္ပ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အလောဘ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အဒေါသ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တတြမဇ္ဈတ္တတာ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0F7764-CAC6-506C-C29E-66C6B048A505}"/>
              </a:ext>
            </a:extLst>
          </p:cNvPr>
          <p:cNvSpPr/>
          <p:nvPr/>
        </p:nvSpPr>
        <p:spPr>
          <a:xfrm>
            <a:off x="6191380" y="1403927"/>
            <a:ext cx="1283855" cy="39762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ပဿဒ္ဓိ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လဟုတာ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မုဒုတာ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ကမ္မညတာ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ပါဂုညတာ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ဥဇုကတာ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D98B89-E0DF-989F-92F2-9F105A43F836}"/>
              </a:ext>
            </a:extLst>
          </p:cNvPr>
          <p:cNvSpPr/>
          <p:nvPr/>
        </p:nvSpPr>
        <p:spPr>
          <a:xfrm>
            <a:off x="7494711" y="1403927"/>
            <a:ext cx="746131" cy="39762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သမ္မာဝါစာ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သမ္မာကမ္မန္တ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သမ္မာအာဇီဝ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ပညာ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FFD70F-40FC-5910-530B-1A4993D84C77}"/>
              </a:ext>
            </a:extLst>
          </p:cNvPr>
          <p:cNvSpPr/>
          <p:nvPr/>
        </p:nvSpPr>
        <p:spPr>
          <a:xfrm>
            <a:off x="3345577" y="1406236"/>
            <a:ext cx="1283855" cy="39762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ဝီရိယ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ဆန္ဒ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58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BB217-66E7-E20D-BA92-F21CEA9C0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3E9C2-2CCC-DA9A-D576-EB0E25614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047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DB721-F8AA-7048-BF9C-E1DADA7B96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Myanmar Taungyi" panose="020B0604030504040204" pitchFamily="34" charset="0"/>
                <a:cs typeface="Myanmar Taungyi" panose="020B0604030504040204" pitchFamily="34" charset="0"/>
              </a:rPr>
              <a:t>၁၇. </a:t>
            </a:r>
            <a:r>
              <a:rPr lang="en-US" dirty="0" err="1">
                <a:latin typeface="Myanmar Taungyi" panose="020B0604030504040204" pitchFamily="34" charset="0"/>
                <a:cs typeface="Myanmar Taungyi" panose="020B0604030504040204" pitchFamily="34" charset="0"/>
              </a:rPr>
              <a:t>စိတ</a:t>
            </a:r>
            <a:r>
              <a:rPr lang="en-US" dirty="0">
                <a:latin typeface="Myanmar Taungyi" panose="020B0604030504040204" pitchFamily="34" charset="0"/>
                <a:cs typeface="Myanmar Taungyi" panose="020B0604030504040204" pitchFamily="34" charset="0"/>
              </a:rPr>
              <a:t>် </a:t>
            </a:r>
            <a:r>
              <a:rPr lang="en-US" dirty="0" err="1">
                <a:latin typeface="Myanmar Taungyi" panose="020B0604030504040204" pitchFamily="34" charset="0"/>
                <a:cs typeface="Myanmar Taungyi" panose="020B0604030504040204" pitchFamily="34" charset="0"/>
              </a:rPr>
              <a:t>စေတသိက</a:t>
            </a:r>
            <a:r>
              <a:rPr lang="en-US" dirty="0">
                <a:latin typeface="Myanmar Taungyi" panose="020B0604030504040204" pitchFamily="34" charset="0"/>
                <a:cs typeface="Myanmar Taungyi" panose="020B0604030504040204" pitchFamily="34" charset="0"/>
              </a:rPr>
              <a:t>် </a:t>
            </a:r>
            <a:r>
              <a:rPr lang="en-US" dirty="0" err="1">
                <a:latin typeface="Myanmar Taungyi" panose="020B0604030504040204" pitchFamily="34" charset="0"/>
                <a:cs typeface="Myanmar Taungyi" panose="020B0604030504040204" pitchFamily="34" charset="0"/>
              </a:rPr>
              <a:t>ယှဉ်တွဲမှု</a:t>
            </a:r>
            <a:endParaRPr lang="en-US" dirty="0">
              <a:latin typeface="Myanmar Taungyi" panose="020B0604030504040204" pitchFamily="34" charset="0"/>
              <a:cs typeface="Myanmar Taungyi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8EB13A-BDEA-B445-62B2-0272A1CB98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7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89D8D-8B8E-0DFC-E7C7-EBA5F36E7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868218"/>
          </a:xfrm>
        </p:spPr>
        <p:txBody>
          <a:bodyPr/>
          <a:lstStyle/>
          <a:p>
            <a:r>
              <a:rPr lang="en-US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အကုသိုလ်စိတ</a:t>
            </a:r>
            <a:r>
              <a:rPr lang="en-US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 + </a:t>
            </a:r>
            <a:r>
              <a:rPr lang="en-US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စေတသိက</a:t>
            </a:r>
            <a:r>
              <a:rPr lang="en-US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C2EA7-91AF-FE44-2BB3-DAA1C85BF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13164"/>
            <a:ext cx="10353762" cy="437803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02D1D9-24DF-86D2-2F0D-0744F0E6D637}"/>
              </a:ext>
            </a:extLst>
          </p:cNvPr>
          <p:cNvSpPr/>
          <p:nvPr/>
        </p:nvSpPr>
        <p:spPr>
          <a:xfrm rot="16200000">
            <a:off x="-68767" y="3155449"/>
            <a:ext cx="2152679" cy="6650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လောဘမူစိတ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် ၈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ပါး</a:t>
            </a:r>
            <a:endParaRPr lang="en-US" sz="32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FF7239-51B2-FC78-0D6E-7C186EA9EAAE}"/>
              </a:ext>
            </a:extLst>
          </p:cNvPr>
          <p:cNvSpPr/>
          <p:nvPr/>
        </p:nvSpPr>
        <p:spPr>
          <a:xfrm>
            <a:off x="1342643" y="1477819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သောမန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ဿ,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ဒိဋ္ဌိသမ္ပယုတ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အသင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C4E698-8D87-C6BA-D535-C88F6769C395}"/>
              </a:ext>
            </a:extLst>
          </p:cNvPr>
          <p:cNvSpPr/>
          <p:nvPr/>
        </p:nvSpPr>
        <p:spPr>
          <a:xfrm>
            <a:off x="5369697" y="1477819"/>
            <a:ext cx="1178343" cy="40362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ဖဿ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ဝေဒနာ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သညာ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စေတနာ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ဧကဂ္ဂတာ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ဇီဝိတိန္ဒြေ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မနသိကာရ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3E8FC2-C523-2C63-0BFE-994B01C028EF}"/>
              </a:ext>
            </a:extLst>
          </p:cNvPr>
          <p:cNvSpPr/>
          <p:nvPr/>
        </p:nvSpPr>
        <p:spPr>
          <a:xfrm>
            <a:off x="6551112" y="1469814"/>
            <a:ext cx="1178343" cy="40362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ဝီရိယ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ဆန္ဒ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2D436D-3A27-AC34-A5AA-B3F90E3BFEF4}"/>
              </a:ext>
            </a:extLst>
          </p:cNvPr>
          <p:cNvSpPr/>
          <p:nvPr/>
        </p:nvSpPr>
        <p:spPr>
          <a:xfrm>
            <a:off x="7730991" y="1469814"/>
            <a:ext cx="1178343" cy="40362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မောဟ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အဟိရိက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အနောတ္တပ္ပ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ဥဒ္ဓစ္စ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လောဘ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5C2D78C-D4DD-8F1A-579B-AE3B3FD73549}"/>
              </a:ext>
            </a:extLst>
          </p:cNvPr>
          <p:cNvSpPr/>
          <p:nvPr/>
        </p:nvSpPr>
        <p:spPr>
          <a:xfrm>
            <a:off x="8909334" y="1469814"/>
            <a:ext cx="2423684" cy="6025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B29761-6CE0-0CA3-2CF2-680AFD6A73BA}"/>
              </a:ext>
            </a:extLst>
          </p:cNvPr>
          <p:cNvSpPr/>
          <p:nvPr/>
        </p:nvSpPr>
        <p:spPr>
          <a:xfrm>
            <a:off x="1341107" y="2072334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သောမန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ဿ,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ဒိဋ္ဌိသမ္ပယုတ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သသင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22794E-B44E-DEE7-D744-C3B25255DB0B}"/>
              </a:ext>
            </a:extLst>
          </p:cNvPr>
          <p:cNvSpPr/>
          <p:nvPr/>
        </p:nvSpPr>
        <p:spPr>
          <a:xfrm>
            <a:off x="8909334" y="2068331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ထိန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မိဒ္ဓ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4467EE-41B5-0100-3C6E-6D2F7D7C6F17}"/>
              </a:ext>
            </a:extLst>
          </p:cNvPr>
          <p:cNvSpPr/>
          <p:nvPr/>
        </p:nvSpPr>
        <p:spPr>
          <a:xfrm>
            <a:off x="1341107" y="2686247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သောမန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ဿ,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ဒိဋ္ဌိဝိပ္ပယုတ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အသင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33874F-C9BC-540F-AC92-9BFF499C9DFB}"/>
              </a:ext>
            </a:extLst>
          </p:cNvPr>
          <p:cNvSpPr/>
          <p:nvPr/>
        </p:nvSpPr>
        <p:spPr>
          <a:xfrm>
            <a:off x="8909334" y="2682935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မာန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490592-FF33-1976-5218-2B2EB1C50D60}"/>
              </a:ext>
            </a:extLst>
          </p:cNvPr>
          <p:cNvSpPr/>
          <p:nvPr/>
        </p:nvSpPr>
        <p:spPr>
          <a:xfrm>
            <a:off x="8909334" y="3292732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မာန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ထိန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မိဒ္ဓ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B34609-38B9-E78D-4654-89746E52ED14}"/>
              </a:ext>
            </a:extLst>
          </p:cNvPr>
          <p:cNvSpPr/>
          <p:nvPr/>
        </p:nvSpPr>
        <p:spPr>
          <a:xfrm>
            <a:off x="1341107" y="3295225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သောမန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ဿ,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ဒိဋ္ဌိဝိပ္ပယုတ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သသင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68DCA98-1F01-7175-C244-2064B66AB2EA}"/>
              </a:ext>
            </a:extLst>
          </p:cNvPr>
          <p:cNvSpPr/>
          <p:nvPr/>
        </p:nvSpPr>
        <p:spPr>
          <a:xfrm>
            <a:off x="1341107" y="3917143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ဥပေက္ခာ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ဒိဋ္ဌိသမ္ပယုတ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အသင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57ECA47-B917-5B04-CA80-50EA950DA325}"/>
              </a:ext>
            </a:extLst>
          </p:cNvPr>
          <p:cNvSpPr/>
          <p:nvPr/>
        </p:nvSpPr>
        <p:spPr>
          <a:xfrm>
            <a:off x="1341107" y="4547214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ဥပေက္ခာ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ဒိဋ္ဌိသမ္ပယုတ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သသင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67505B1-5103-6B7D-DDE4-99B579BA6845}"/>
              </a:ext>
            </a:extLst>
          </p:cNvPr>
          <p:cNvSpPr/>
          <p:nvPr/>
        </p:nvSpPr>
        <p:spPr>
          <a:xfrm>
            <a:off x="1338035" y="5174820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ဥပေက္ခာ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ဒိဋ္ဌိဝိပ္ပယုတ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အသင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3B5B457-FA38-030E-8687-E924103E4552}"/>
              </a:ext>
            </a:extLst>
          </p:cNvPr>
          <p:cNvSpPr/>
          <p:nvPr/>
        </p:nvSpPr>
        <p:spPr>
          <a:xfrm>
            <a:off x="1338035" y="5793273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ဥပေက္ခာ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ဒိဋ္ဌိဝိပ္ပယုတ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သသင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69FBC0-A42B-6E67-B89E-20D5B6357D39}"/>
              </a:ext>
            </a:extLst>
          </p:cNvPr>
          <p:cNvSpPr/>
          <p:nvPr/>
        </p:nvSpPr>
        <p:spPr>
          <a:xfrm>
            <a:off x="8909334" y="3924410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E5B7291-0FBF-275C-51F7-13804002CAAC}"/>
              </a:ext>
            </a:extLst>
          </p:cNvPr>
          <p:cNvSpPr/>
          <p:nvPr/>
        </p:nvSpPr>
        <p:spPr>
          <a:xfrm>
            <a:off x="8909334" y="4546328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ထိန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မိဒ္ဓ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230D6DE-969B-F613-F06F-571B576E805A}"/>
              </a:ext>
            </a:extLst>
          </p:cNvPr>
          <p:cNvSpPr/>
          <p:nvPr/>
        </p:nvSpPr>
        <p:spPr>
          <a:xfrm>
            <a:off x="8909334" y="5792237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မာန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ထိန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မိဒ္ဓ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7465FA-2A85-1ED2-C2C7-0060895813E9}"/>
              </a:ext>
            </a:extLst>
          </p:cNvPr>
          <p:cNvSpPr/>
          <p:nvPr/>
        </p:nvSpPr>
        <p:spPr>
          <a:xfrm>
            <a:off x="8909334" y="5170319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မာန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89D8D-8B8E-0DFC-E7C7-EBA5F36E7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868218"/>
          </a:xfrm>
        </p:spPr>
        <p:txBody>
          <a:bodyPr/>
          <a:lstStyle/>
          <a:p>
            <a:r>
              <a:rPr lang="en-US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အကုသိုလ်စိတ</a:t>
            </a:r>
            <a:r>
              <a:rPr lang="en-US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 + </a:t>
            </a:r>
            <a:r>
              <a:rPr lang="en-US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စေတသိက</a:t>
            </a:r>
            <a:r>
              <a:rPr lang="en-US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C2EA7-91AF-FE44-2BB3-DAA1C85BF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13164"/>
            <a:ext cx="10353762" cy="437803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02D1D9-24DF-86D2-2F0D-0744F0E6D637}"/>
              </a:ext>
            </a:extLst>
          </p:cNvPr>
          <p:cNvSpPr/>
          <p:nvPr/>
        </p:nvSpPr>
        <p:spPr>
          <a:xfrm rot="16200000">
            <a:off x="22394" y="2121207"/>
            <a:ext cx="1967802" cy="6650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ဒေါသမူစိတ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် ၂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ပါး</a:t>
            </a:r>
            <a:endParaRPr lang="en-US" sz="32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FF7239-51B2-FC78-0D6E-7C186EA9EAAE}"/>
              </a:ext>
            </a:extLst>
          </p:cNvPr>
          <p:cNvSpPr/>
          <p:nvPr/>
        </p:nvSpPr>
        <p:spPr>
          <a:xfrm>
            <a:off x="1342643" y="1477819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ဒေါမန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ဿ,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ပဋိဃသမ္ပယုတ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အသင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C4E698-8D87-C6BA-D535-C88F6769C395}"/>
              </a:ext>
            </a:extLst>
          </p:cNvPr>
          <p:cNvSpPr/>
          <p:nvPr/>
        </p:nvSpPr>
        <p:spPr>
          <a:xfrm>
            <a:off x="5369697" y="1477819"/>
            <a:ext cx="1178343" cy="40362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ဖဿ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ဝေဒနာ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သညာ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စေတနာ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ဧကဂ္ဂတာ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ဇီဝိတိန္ဒြေ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မနသိကာရ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3E8FC2-C523-2C63-0BFE-994B01C028EF}"/>
              </a:ext>
            </a:extLst>
          </p:cNvPr>
          <p:cNvSpPr/>
          <p:nvPr/>
        </p:nvSpPr>
        <p:spPr>
          <a:xfrm>
            <a:off x="6551112" y="1469814"/>
            <a:ext cx="1178343" cy="40362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ဝီရိယ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ဆန္ဒ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2D436D-3A27-AC34-A5AA-B3F90E3BFEF4}"/>
              </a:ext>
            </a:extLst>
          </p:cNvPr>
          <p:cNvSpPr/>
          <p:nvPr/>
        </p:nvSpPr>
        <p:spPr>
          <a:xfrm>
            <a:off x="7730991" y="1469814"/>
            <a:ext cx="1178343" cy="40635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မောဟ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အဟိရိက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အနောတ္တပ္ပ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ဥဒ္ဓစ္စ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ဒေါသ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ဣဿာ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မစ္ဆရိယ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ကုက္ကုစ္စ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B29761-6CE0-0CA3-2CF2-680AFD6A73BA}"/>
              </a:ext>
            </a:extLst>
          </p:cNvPr>
          <p:cNvSpPr/>
          <p:nvPr/>
        </p:nvSpPr>
        <p:spPr>
          <a:xfrm>
            <a:off x="1341107" y="2072334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ဒေါမန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ဿ,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ပဋိဃသမ္ပယုတ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သသင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22794E-B44E-DEE7-D744-C3B25255DB0B}"/>
              </a:ext>
            </a:extLst>
          </p:cNvPr>
          <p:cNvSpPr/>
          <p:nvPr/>
        </p:nvSpPr>
        <p:spPr>
          <a:xfrm>
            <a:off x="8909334" y="2058017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ထိန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မိဒ္ဓ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68DCA98-1F01-7175-C244-2064B66AB2EA}"/>
              </a:ext>
            </a:extLst>
          </p:cNvPr>
          <p:cNvSpPr/>
          <p:nvPr/>
        </p:nvSpPr>
        <p:spPr>
          <a:xfrm>
            <a:off x="1341107" y="3917143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ဥပေက္ခာ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ဥဒ္ဓစ္စသမ္ပယုတ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57ECA47-B917-5B04-CA80-50EA950DA325}"/>
              </a:ext>
            </a:extLst>
          </p:cNvPr>
          <p:cNvSpPr/>
          <p:nvPr/>
        </p:nvSpPr>
        <p:spPr>
          <a:xfrm>
            <a:off x="1341107" y="4547214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ဥပေက္ခာ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ဝိစိကိစ္ဆာသမ္ပယုတ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215E771-A250-EF22-4ECF-45FE45EC8FC2}"/>
              </a:ext>
            </a:extLst>
          </p:cNvPr>
          <p:cNvSpPr/>
          <p:nvPr/>
        </p:nvSpPr>
        <p:spPr>
          <a:xfrm rot="16200000">
            <a:off x="-41574" y="4152976"/>
            <a:ext cx="2095736" cy="6650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မောဟမူစိတ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် ၂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ပါး</a:t>
            </a:r>
            <a:endParaRPr lang="en-US" sz="32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75E16B4-1989-326B-4361-8A1CAF663E0D}"/>
              </a:ext>
            </a:extLst>
          </p:cNvPr>
          <p:cNvSpPr/>
          <p:nvPr/>
        </p:nvSpPr>
        <p:spPr>
          <a:xfrm>
            <a:off x="6844145" y="4636655"/>
            <a:ext cx="591128" cy="52447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3DF40C-3C42-8B4D-260F-2235AB046FF3}"/>
              </a:ext>
            </a:extLst>
          </p:cNvPr>
          <p:cNvSpPr/>
          <p:nvPr/>
        </p:nvSpPr>
        <p:spPr>
          <a:xfrm>
            <a:off x="6622605" y="3271059"/>
            <a:ext cx="1033821" cy="52447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52884F8-B409-F52B-B5ED-69F214627620}"/>
              </a:ext>
            </a:extLst>
          </p:cNvPr>
          <p:cNvSpPr/>
          <p:nvPr/>
        </p:nvSpPr>
        <p:spPr>
          <a:xfrm>
            <a:off x="8909334" y="4605789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ဝိစိကိစ္ဆာ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5DD3E29-C03D-624A-3785-72F75C76C16E}"/>
              </a:ext>
            </a:extLst>
          </p:cNvPr>
          <p:cNvSpPr/>
          <p:nvPr/>
        </p:nvSpPr>
        <p:spPr>
          <a:xfrm>
            <a:off x="8007927" y="3509819"/>
            <a:ext cx="738909" cy="19962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8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6" grpId="0" animBg="1"/>
      <p:bldP spid="17" grpId="0" animBg="1"/>
      <p:bldP spid="24" grpId="0" animBg="1"/>
      <p:bldP spid="25" grpId="0" animBg="1"/>
      <p:bldP spid="26" grpId="0" animBg="1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24AE1-440E-7AFD-2CA2-D3695C857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95927"/>
          </a:xfrm>
        </p:spPr>
        <p:txBody>
          <a:bodyPr/>
          <a:lstStyle/>
          <a:p>
            <a:r>
              <a:rPr lang="en-US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အဟိတ်စိတ</a:t>
            </a:r>
            <a:r>
              <a:rPr lang="en-US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 + </a:t>
            </a:r>
            <a:r>
              <a:rPr lang="en-US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စေတသိက</a:t>
            </a:r>
            <a:r>
              <a:rPr lang="en-US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D60FB-9F89-0E94-3F0F-63A37C94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330036"/>
            <a:ext cx="10353762" cy="446116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E1204C-EB20-B150-0306-7DD4C5DE73B1}"/>
              </a:ext>
            </a:extLst>
          </p:cNvPr>
          <p:cNvSpPr/>
          <p:nvPr/>
        </p:nvSpPr>
        <p:spPr>
          <a:xfrm>
            <a:off x="913794" y="1330036"/>
            <a:ext cx="4451927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ဒွေပဉ္စဝိညာဏ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် ၁၀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74F63D-8D17-38B8-E29D-3EFACB8D2D79}"/>
              </a:ext>
            </a:extLst>
          </p:cNvPr>
          <p:cNvSpPr/>
          <p:nvPr/>
        </p:nvSpPr>
        <p:spPr>
          <a:xfrm>
            <a:off x="924443" y="1967345"/>
            <a:ext cx="4451927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သမ္ပဋိ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 ၂/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ဥ-သန္တီ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 ၂/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ပဉ္စဒ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ွါ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ရာဝဇ္ဇန်း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 ၁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35EC9C-548F-AE48-CA23-A77981BC9C1A}"/>
              </a:ext>
            </a:extLst>
          </p:cNvPr>
          <p:cNvSpPr/>
          <p:nvPr/>
        </p:nvSpPr>
        <p:spPr>
          <a:xfrm>
            <a:off x="913794" y="2604654"/>
            <a:ext cx="4451927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သောမနဿသန္တီရဏ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 ၁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11FE25-A4AF-8332-ABEB-1F1E2D93FBA8}"/>
              </a:ext>
            </a:extLst>
          </p:cNvPr>
          <p:cNvSpPr/>
          <p:nvPr/>
        </p:nvSpPr>
        <p:spPr>
          <a:xfrm>
            <a:off x="924443" y="3241963"/>
            <a:ext cx="4451927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မနောဒ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ွါ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ရာဝဇ္ဇန်း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 ၁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936EF-C02D-84E4-51CE-132DEEE88790}"/>
              </a:ext>
            </a:extLst>
          </p:cNvPr>
          <p:cNvSpPr/>
          <p:nvPr/>
        </p:nvSpPr>
        <p:spPr>
          <a:xfrm>
            <a:off x="924443" y="3879272"/>
            <a:ext cx="4451927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ဟသိတုပ္ပါဒ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် ၁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02D781-B8A4-7356-9888-9449F4E1D610}"/>
              </a:ext>
            </a:extLst>
          </p:cNvPr>
          <p:cNvSpPr/>
          <p:nvPr/>
        </p:nvSpPr>
        <p:spPr>
          <a:xfrm>
            <a:off x="5387018" y="1330036"/>
            <a:ext cx="1178343" cy="40362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ဖဿ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ဝေဒနာ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သညာ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စေတနာ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ဧကဂ္ဂတာ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ဇီဝိတိန္ဒြေ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မနသိကာရ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6BAB23-B459-3950-4B82-4F3BC580C05E}"/>
              </a:ext>
            </a:extLst>
          </p:cNvPr>
          <p:cNvSpPr/>
          <p:nvPr/>
        </p:nvSpPr>
        <p:spPr>
          <a:xfrm>
            <a:off x="6576009" y="1967345"/>
            <a:ext cx="3657600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B8718A-49D2-9497-6FEC-7A39232B8BE9}"/>
              </a:ext>
            </a:extLst>
          </p:cNvPr>
          <p:cNvSpPr/>
          <p:nvPr/>
        </p:nvSpPr>
        <p:spPr>
          <a:xfrm>
            <a:off x="6576009" y="2604654"/>
            <a:ext cx="3657600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316089-0A1C-38C1-4ACF-31CEC986504E}"/>
              </a:ext>
            </a:extLst>
          </p:cNvPr>
          <p:cNvSpPr/>
          <p:nvPr/>
        </p:nvSpPr>
        <p:spPr>
          <a:xfrm>
            <a:off x="6586658" y="3241962"/>
            <a:ext cx="3657600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ဝီရိယ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EA44CC0-74C1-5A40-A8D2-A05F6E971893}"/>
              </a:ext>
            </a:extLst>
          </p:cNvPr>
          <p:cNvSpPr/>
          <p:nvPr/>
        </p:nvSpPr>
        <p:spPr>
          <a:xfrm>
            <a:off x="6586658" y="3879270"/>
            <a:ext cx="3657600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ဝီရိယ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00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83BA-785F-79E8-4814-A227B9818A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799BBF-4694-5F6C-FF70-A1B1B6DBE2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60639C-FF30-E409-DBAE-885106968D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161" y="0"/>
            <a:ext cx="85836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385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DB721-F8AA-7048-BF9C-E1DADA7B96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Myanmar Taungyi" panose="020B0604030504040204" pitchFamily="34" charset="0"/>
                <a:cs typeface="Myanmar Taungyi" panose="020B0604030504040204" pitchFamily="34" charset="0"/>
              </a:rPr>
              <a:t>၁၈. </a:t>
            </a:r>
            <a:r>
              <a:rPr lang="en-US" dirty="0" err="1">
                <a:latin typeface="Myanmar Taungyi" panose="020B0604030504040204" pitchFamily="34" charset="0"/>
                <a:cs typeface="Myanmar Taungyi" panose="020B0604030504040204" pitchFamily="34" charset="0"/>
              </a:rPr>
              <a:t>စိတ</a:t>
            </a:r>
            <a:r>
              <a:rPr lang="en-US" dirty="0">
                <a:latin typeface="Myanmar Taungyi" panose="020B0604030504040204" pitchFamily="34" charset="0"/>
                <a:cs typeface="Myanmar Taungyi" panose="020B0604030504040204" pitchFamily="34" charset="0"/>
              </a:rPr>
              <a:t>် </a:t>
            </a:r>
            <a:r>
              <a:rPr lang="en-US" dirty="0" err="1">
                <a:latin typeface="Myanmar Taungyi" panose="020B0604030504040204" pitchFamily="34" charset="0"/>
                <a:cs typeface="Myanmar Taungyi" panose="020B0604030504040204" pitchFamily="34" charset="0"/>
              </a:rPr>
              <a:t>စေတသိက</a:t>
            </a:r>
            <a:r>
              <a:rPr lang="en-US" dirty="0">
                <a:latin typeface="Myanmar Taungyi" panose="020B0604030504040204" pitchFamily="34" charset="0"/>
                <a:cs typeface="Myanmar Taungyi" panose="020B0604030504040204" pitchFamily="34" charset="0"/>
              </a:rPr>
              <a:t>် </a:t>
            </a:r>
            <a:r>
              <a:rPr lang="en-US" dirty="0" err="1">
                <a:latin typeface="Myanmar Taungyi" panose="020B0604030504040204" pitchFamily="34" charset="0"/>
                <a:cs typeface="Myanmar Taungyi" panose="020B0604030504040204" pitchFamily="34" charset="0"/>
              </a:rPr>
              <a:t>ယှဉ်တွဲမှု</a:t>
            </a:r>
            <a:endParaRPr lang="en-US" dirty="0">
              <a:latin typeface="Myanmar Taungyi" panose="020B0604030504040204" pitchFamily="34" charset="0"/>
              <a:cs typeface="Myanmar Taungyi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8EB13A-BDEA-B445-62B2-0272A1CB98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2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09F2B-170A-B8F1-2592-EB3B3953A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794327"/>
          </a:xfrm>
        </p:spPr>
        <p:txBody>
          <a:bodyPr/>
          <a:lstStyle/>
          <a:p>
            <a:r>
              <a:rPr lang="en-US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ကာမသောဘနစိတ</a:t>
            </a:r>
            <a:r>
              <a:rPr lang="en-US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 + </a:t>
            </a:r>
            <a:r>
              <a:rPr lang="en-US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စေတသိက</a:t>
            </a:r>
            <a:r>
              <a:rPr lang="en-US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9D057F-21D4-2D0C-52B3-2D4F822AB50E}"/>
              </a:ext>
            </a:extLst>
          </p:cNvPr>
          <p:cNvSpPr/>
          <p:nvPr/>
        </p:nvSpPr>
        <p:spPr>
          <a:xfrm>
            <a:off x="913794" y="1403927"/>
            <a:ext cx="3288751" cy="6650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သောမန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ဿ,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ဉာဏသမ္ပယုတ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်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068B22-929D-CF35-FFD4-4A6E48901FCC}"/>
              </a:ext>
            </a:extLst>
          </p:cNvPr>
          <p:cNvSpPr/>
          <p:nvPr/>
        </p:nvSpPr>
        <p:spPr>
          <a:xfrm>
            <a:off x="924443" y="2068945"/>
            <a:ext cx="3278102" cy="6650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ဥပေက္ခာ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ဉာဏသမ္ပယုတ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်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98602E-987F-BB6C-4151-9957063B77D0}"/>
              </a:ext>
            </a:extLst>
          </p:cNvPr>
          <p:cNvSpPr/>
          <p:nvPr/>
        </p:nvSpPr>
        <p:spPr>
          <a:xfrm>
            <a:off x="924443" y="2733963"/>
            <a:ext cx="3278102" cy="6650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သောမန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ဿ,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ဉာဏဝိပ္ပယုတ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်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2D0EAF-BB5D-B0F0-2A87-F8EC75DACFC3}"/>
              </a:ext>
            </a:extLst>
          </p:cNvPr>
          <p:cNvSpPr/>
          <p:nvPr/>
        </p:nvSpPr>
        <p:spPr>
          <a:xfrm>
            <a:off x="913794" y="3398981"/>
            <a:ext cx="3288751" cy="6650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ဥပေက္ခာ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ဉာဏဝိပ္ပယုတ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်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00BE454-613D-E041-229C-1F9C926C6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2545" y="1403348"/>
            <a:ext cx="1170798" cy="38613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ဖဿ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ဝေဒနာ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သညာ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စေတနာ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ဧကဂ္ဂတာ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ဇီဝိတိန္ဒြေ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မနသိကာရ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339C639-5505-E1CC-3830-02C8F16D1A5E}"/>
              </a:ext>
            </a:extLst>
          </p:cNvPr>
          <p:cNvSpPr txBox="1">
            <a:spLocks/>
          </p:cNvSpPr>
          <p:nvPr/>
        </p:nvSpPr>
        <p:spPr>
          <a:xfrm>
            <a:off x="5373343" y="1403348"/>
            <a:ext cx="1170798" cy="38613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ဝီရိယ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ဆန္ဒ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5CCE2310-8B3D-C24B-8A4E-3F5031BBF1F2}"/>
              </a:ext>
            </a:extLst>
          </p:cNvPr>
          <p:cNvSpPr txBox="1">
            <a:spLocks/>
          </p:cNvSpPr>
          <p:nvPr/>
        </p:nvSpPr>
        <p:spPr>
          <a:xfrm>
            <a:off x="6564252" y="1403348"/>
            <a:ext cx="1471384" cy="38613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သဒ္ဓ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ါ</a:t>
            </a: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သတိ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ဟိရီ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ဩတ္တပ္ပ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အလောဘ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အဒေါသ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တတြမဇ္ဈတ္တတာ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193773-4934-7E41-643E-1CAC68CD626A}"/>
              </a:ext>
            </a:extLst>
          </p:cNvPr>
          <p:cNvSpPr/>
          <p:nvPr/>
        </p:nvSpPr>
        <p:spPr>
          <a:xfrm>
            <a:off x="8055746" y="1403348"/>
            <a:ext cx="1291453" cy="34457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ပဿဒ္ဓိ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လဟုတာ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မုဒုတာ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ကမ္မညတာ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ပါဂုညတာ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ဥဇုကတာ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442D15-4866-31AD-208C-07E248F55E44}"/>
              </a:ext>
            </a:extLst>
          </p:cNvPr>
          <p:cNvSpPr/>
          <p:nvPr/>
        </p:nvSpPr>
        <p:spPr>
          <a:xfrm>
            <a:off x="9367309" y="1403058"/>
            <a:ext cx="1291454" cy="6655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ပညာ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F959E8-9AE8-3BEF-9492-D92E58FE5D30}"/>
              </a:ext>
            </a:extLst>
          </p:cNvPr>
          <p:cNvSpPr/>
          <p:nvPr/>
        </p:nvSpPr>
        <p:spPr>
          <a:xfrm>
            <a:off x="9367309" y="2068655"/>
            <a:ext cx="1291454" cy="6655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ပညာ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B50E82-944A-515A-EE3C-9CAC805318AC}"/>
              </a:ext>
            </a:extLst>
          </p:cNvPr>
          <p:cNvSpPr/>
          <p:nvPr/>
        </p:nvSpPr>
        <p:spPr>
          <a:xfrm>
            <a:off x="9367309" y="2733383"/>
            <a:ext cx="1291454" cy="6655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408105E-8187-AF2A-487C-B78F07B250A9}"/>
              </a:ext>
            </a:extLst>
          </p:cNvPr>
          <p:cNvSpPr/>
          <p:nvPr/>
        </p:nvSpPr>
        <p:spPr>
          <a:xfrm>
            <a:off x="10658763" y="1403057"/>
            <a:ext cx="831273" cy="300268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ဝိပါက်စိတ်တွင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 ၃၃/ ၃၂/ ၃၁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C67864-6E35-5EA8-C526-E8A521989CD1}"/>
              </a:ext>
            </a:extLst>
          </p:cNvPr>
          <p:cNvSpPr/>
          <p:nvPr/>
        </p:nvSpPr>
        <p:spPr>
          <a:xfrm>
            <a:off x="4202545" y="5264725"/>
            <a:ext cx="2493819" cy="5172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ကရုဏာ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မုဒိတာ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F9753F-B829-6186-7018-B0C836B0E1B9}"/>
              </a:ext>
            </a:extLst>
          </p:cNvPr>
          <p:cNvSpPr/>
          <p:nvPr/>
        </p:nvSpPr>
        <p:spPr>
          <a:xfrm>
            <a:off x="6716475" y="5264724"/>
            <a:ext cx="3565236" cy="5351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ကြိယာစိတ်တွင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 ၃၅/ ၃၄/ ၃၃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7946B2-960C-8EDB-1D60-91BBE75FAA00}"/>
              </a:ext>
            </a:extLst>
          </p:cNvPr>
          <p:cNvSpPr/>
          <p:nvPr/>
        </p:nvSpPr>
        <p:spPr>
          <a:xfrm>
            <a:off x="4202545" y="5799853"/>
            <a:ext cx="2493819" cy="5172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ဝိရတီ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၃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8292D83-1E2A-E675-4D2B-4896DB29A87A}"/>
              </a:ext>
            </a:extLst>
          </p:cNvPr>
          <p:cNvSpPr/>
          <p:nvPr/>
        </p:nvSpPr>
        <p:spPr>
          <a:xfrm>
            <a:off x="913794" y="5264724"/>
            <a:ext cx="3288751" cy="10523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ကုသိုလ်စိတ်တွင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် ၃၈/ ၃၇/ ၃၆</a:t>
            </a:r>
          </a:p>
        </p:txBody>
      </p:sp>
    </p:spTree>
    <p:extLst>
      <p:ext uri="{BB962C8B-B14F-4D97-AF65-F5344CB8AC3E}">
        <p14:creationId xmlns:p14="http://schemas.microsoft.com/office/powerpoint/2010/main" val="217577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build="p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5148C-5BA9-01F2-EF73-0DD88C9C8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923636"/>
          </a:xfrm>
        </p:spPr>
        <p:txBody>
          <a:bodyPr/>
          <a:lstStyle/>
          <a:p>
            <a:r>
              <a:rPr lang="en-US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ဈာန်စိတ</a:t>
            </a:r>
            <a:r>
              <a:rPr lang="en-US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 + </a:t>
            </a:r>
            <a:r>
              <a:rPr lang="en-US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စေတသိက</a:t>
            </a:r>
            <a:r>
              <a:rPr lang="en-US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39C52-E3EE-A188-D7BD-454ACFA16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03927"/>
            <a:ext cx="10353762" cy="438727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C5CE17-B0C7-7B4F-0CE6-6968131D7D2E}"/>
              </a:ext>
            </a:extLst>
          </p:cNvPr>
          <p:cNvSpPr/>
          <p:nvPr/>
        </p:nvSpPr>
        <p:spPr>
          <a:xfrm>
            <a:off x="913795" y="1440873"/>
            <a:ext cx="2651441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ပဌမဈာန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် ၃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906FEC-0EA5-FECF-8D3A-DC2283B906F8}"/>
              </a:ext>
            </a:extLst>
          </p:cNvPr>
          <p:cNvSpPr/>
          <p:nvPr/>
        </p:nvSpPr>
        <p:spPr>
          <a:xfrm>
            <a:off x="913795" y="2078182"/>
            <a:ext cx="2651441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ဒုတိယဈာန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် ၃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C8A35D-36D3-3B52-8566-2B599AEA7084}"/>
              </a:ext>
            </a:extLst>
          </p:cNvPr>
          <p:cNvSpPr/>
          <p:nvPr/>
        </p:nvSpPr>
        <p:spPr>
          <a:xfrm>
            <a:off x="924443" y="2715491"/>
            <a:ext cx="2651441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တတိယဈာန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် ၃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5998ED-C457-1C7C-6D77-B3014B725E68}"/>
              </a:ext>
            </a:extLst>
          </p:cNvPr>
          <p:cNvSpPr/>
          <p:nvPr/>
        </p:nvSpPr>
        <p:spPr>
          <a:xfrm>
            <a:off x="913795" y="3348183"/>
            <a:ext cx="2662089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စတုတ္ထဈာန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် ၃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357DC4-AF75-CE83-A9AC-7734F9A1045D}"/>
              </a:ext>
            </a:extLst>
          </p:cNvPr>
          <p:cNvSpPr/>
          <p:nvPr/>
        </p:nvSpPr>
        <p:spPr>
          <a:xfrm>
            <a:off x="924443" y="3985492"/>
            <a:ext cx="2662089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ပဉ္စမဈာန</a:t>
            </a:r>
            <a:r>
              <a:rPr lang="en-US" sz="3200" dirty="0">
                <a:latin typeface="Myanmar Pyu" panose="020B0502040204020203" pitchFamily="34" charset="0"/>
                <a:cs typeface="Myanmar Pyu" panose="020B0502040204020203" pitchFamily="34" charset="0"/>
              </a:rPr>
              <a:t>် ၁၅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F85B96-C342-5F07-1994-6DF61E3DD748}"/>
              </a:ext>
            </a:extLst>
          </p:cNvPr>
          <p:cNvSpPr/>
          <p:nvPr/>
        </p:nvSpPr>
        <p:spPr>
          <a:xfrm>
            <a:off x="4350528" y="1440873"/>
            <a:ext cx="1283855" cy="39762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ဖဿ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ဝေဒနာ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သညာ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စေတနာ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ဧကဂ္ဂတာ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ဇီဝိတိန္ဒြေ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မနသိကာရ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99D1-8850-1AA3-F5ED-1C606F9CA167}"/>
              </a:ext>
            </a:extLst>
          </p:cNvPr>
          <p:cNvSpPr/>
          <p:nvPr/>
        </p:nvSpPr>
        <p:spPr>
          <a:xfrm>
            <a:off x="5645031" y="1452418"/>
            <a:ext cx="1532230" cy="39762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သဒ္ဓ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ါ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သတိ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ဟိရီ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ဩတ္တပ္ပ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အလောဘ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အဒေါသ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တတြမဇ္ဈတ္တတာ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0F7764-CAC6-506C-C29E-66C6B048A505}"/>
              </a:ext>
            </a:extLst>
          </p:cNvPr>
          <p:cNvSpPr/>
          <p:nvPr/>
        </p:nvSpPr>
        <p:spPr>
          <a:xfrm>
            <a:off x="7168422" y="1440873"/>
            <a:ext cx="1283855" cy="39762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ပဿဒ္ဓိ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လဟုတာ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မုဒုတာ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ကမ္မညတာ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ပါဂုညတာ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ဥဇုကတာ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2B7B585-3BD3-C762-FD2B-D790023ADA4D}"/>
              </a:ext>
            </a:extLst>
          </p:cNvPr>
          <p:cNvSpPr/>
          <p:nvPr/>
        </p:nvSpPr>
        <p:spPr>
          <a:xfrm>
            <a:off x="8452279" y="1443180"/>
            <a:ext cx="746131" cy="31796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ဝီရိယ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ဆန္ဒ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ပညာ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983787-BFE3-BADA-7B45-35FE130BF229}"/>
              </a:ext>
            </a:extLst>
          </p:cNvPr>
          <p:cNvSpPr/>
          <p:nvPr/>
        </p:nvSpPr>
        <p:spPr>
          <a:xfrm>
            <a:off x="9208652" y="1440873"/>
            <a:ext cx="2058903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E061CDF-288F-381B-B8C0-B4D03F359015}"/>
              </a:ext>
            </a:extLst>
          </p:cNvPr>
          <p:cNvSpPr/>
          <p:nvPr/>
        </p:nvSpPr>
        <p:spPr>
          <a:xfrm>
            <a:off x="9218894" y="2078181"/>
            <a:ext cx="2058903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BB5170-BCBD-6BFE-0B21-94F5BD58BD06}"/>
              </a:ext>
            </a:extLst>
          </p:cNvPr>
          <p:cNvSpPr/>
          <p:nvPr/>
        </p:nvSpPr>
        <p:spPr>
          <a:xfrm>
            <a:off x="9208652" y="2718954"/>
            <a:ext cx="2058903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A9D196-9902-F9AD-B99E-9351AD0C5814}"/>
              </a:ext>
            </a:extLst>
          </p:cNvPr>
          <p:cNvSpPr/>
          <p:nvPr/>
        </p:nvSpPr>
        <p:spPr>
          <a:xfrm>
            <a:off x="3575480" y="1443180"/>
            <a:ext cx="746131" cy="25446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>
              <a:spcBef>
                <a:spcPts val="1200"/>
              </a:spcBef>
            </a:pP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ကရုဏာ</a:t>
            </a:r>
            <a:r>
              <a:rPr lang="en-US" sz="28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မုဒိတာ</a:t>
            </a:r>
            <a:endParaRPr lang="en-US" sz="2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67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319</TotalTime>
  <Words>1559</Words>
  <Application>Microsoft Office PowerPoint</Application>
  <PresentationFormat>Widescreen</PresentationFormat>
  <Paragraphs>181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Bookman Old Style</vt:lpstr>
      <vt:lpstr>Myanmar Kyarpan</vt:lpstr>
      <vt:lpstr>Myanmar Pyu</vt:lpstr>
      <vt:lpstr>Myanmar Taungyi</vt:lpstr>
      <vt:lpstr>Rockwell</vt:lpstr>
      <vt:lpstr>Damask</vt:lpstr>
      <vt:lpstr>PowerPoint Presentation</vt:lpstr>
      <vt:lpstr>၁၇. စိတ် စေတသိက် ယှဉ်တွဲမှု</vt:lpstr>
      <vt:lpstr>အကုသိုလ်စိတ် + စေတသိက်</vt:lpstr>
      <vt:lpstr>အကုသိုလ်စိတ် + စေတသိက်</vt:lpstr>
      <vt:lpstr>အဟိတ်စိတ် + စေတသိက်</vt:lpstr>
      <vt:lpstr>PowerPoint Presentation</vt:lpstr>
      <vt:lpstr>၁၈. စိတ် စေတသိက် ယှဉ်တွဲမှု</vt:lpstr>
      <vt:lpstr>ကာမသောဘနစိတ် + စေတသိက်</vt:lpstr>
      <vt:lpstr>ဈာန်စိတ် + စေတသိက်</vt:lpstr>
      <vt:lpstr>လောကုတ္တရာစိတ် + စေတသိက်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 Kovida</dc:creator>
  <cp:lastModifiedBy>U Kovida</cp:lastModifiedBy>
  <cp:revision>9</cp:revision>
  <dcterms:created xsi:type="dcterms:W3CDTF">2024-07-31T14:54:36Z</dcterms:created>
  <dcterms:modified xsi:type="dcterms:W3CDTF">2024-08-08T13:16:18Z</dcterms:modified>
</cp:coreProperties>
</file>