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4" r:id="rId3"/>
    <p:sldId id="257" r:id="rId4"/>
    <p:sldId id="260" r:id="rId5"/>
    <p:sldId id="259" r:id="rId6"/>
    <p:sldId id="261" r:id="rId7"/>
    <p:sldId id="258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94658"/>
  </p:normalViewPr>
  <p:slideViewPr>
    <p:cSldViewPr snapToGrid="0">
      <p:cViewPr varScale="1">
        <p:scale>
          <a:sx n="120" d="100"/>
          <a:sy n="120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61D9-260B-4228-9061-0A5D7AE28289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7775-581D-4C5B-AD8F-581693370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568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61D9-260B-4228-9061-0A5D7AE28289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7775-581D-4C5B-AD8F-581693370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4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61D9-260B-4228-9061-0A5D7AE28289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7775-581D-4C5B-AD8F-581693370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738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61D9-260B-4228-9061-0A5D7AE28289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7775-581D-4C5B-AD8F-58169337012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7637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61D9-260B-4228-9061-0A5D7AE28289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7775-581D-4C5B-AD8F-581693370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640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61D9-260B-4228-9061-0A5D7AE28289}" type="datetimeFigureOut">
              <a:rPr lang="en-US" smtClean="0"/>
              <a:t>8/22/24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7775-581D-4C5B-AD8F-581693370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1633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61D9-260B-4228-9061-0A5D7AE28289}" type="datetimeFigureOut">
              <a:rPr lang="en-US" smtClean="0"/>
              <a:t>8/22/24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7775-581D-4C5B-AD8F-581693370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8125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61D9-260B-4228-9061-0A5D7AE28289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7775-581D-4C5B-AD8F-581693370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7136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61D9-260B-4228-9061-0A5D7AE28289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7775-581D-4C5B-AD8F-581693370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21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61D9-260B-4228-9061-0A5D7AE28289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7775-581D-4C5B-AD8F-581693370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886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61D9-260B-4228-9061-0A5D7AE28289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7775-581D-4C5B-AD8F-581693370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01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61D9-260B-4228-9061-0A5D7AE28289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7775-581D-4C5B-AD8F-581693370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188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61D9-260B-4228-9061-0A5D7AE28289}" type="datetimeFigureOut">
              <a:rPr lang="en-US" smtClean="0"/>
              <a:t>8/22/24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7775-581D-4C5B-AD8F-581693370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548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61D9-260B-4228-9061-0A5D7AE28289}" type="datetimeFigureOut">
              <a:rPr lang="en-US" smtClean="0"/>
              <a:t>8/22/24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7775-581D-4C5B-AD8F-581693370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916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61D9-260B-4228-9061-0A5D7AE28289}" type="datetimeFigureOut">
              <a:rPr lang="en-US" smtClean="0"/>
              <a:t>8/22/24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7775-581D-4C5B-AD8F-581693370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756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61D9-260B-4228-9061-0A5D7AE28289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7775-581D-4C5B-AD8F-581693370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23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61D9-260B-4228-9061-0A5D7AE28289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7775-581D-4C5B-AD8F-581693370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838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E61D9-260B-4228-9061-0A5D7AE28289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D7775-581D-4C5B-AD8F-581693370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8934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7521A-99F9-9410-1677-5BC9F60D40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Myanmar Cherry Pro" panose="020B0502040204020203" pitchFamily="34" charset="0"/>
                <a:cs typeface="Myanmar Cherry Pro" panose="020B0502040204020203" pitchFamily="34" charset="0"/>
              </a:rPr>
              <a:t>၁၉. </a:t>
            </a:r>
            <a:r>
              <a:rPr lang="en-US" dirty="0" err="1">
                <a:latin typeface="Myanmar Cherry Pro" panose="020B0502040204020203" pitchFamily="34" charset="0"/>
                <a:cs typeface="Myanmar Cherry Pro" panose="020B0502040204020203" pitchFamily="34" charset="0"/>
              </a:rPr>
              <a:t>ရုပ်ပိုင်း</a:t>
            </a:r>
            <a:endParaRPr lang="en-US" dirty="0">
              <a:latin typeface="Myanmar Cherry Pro" panose="020B0502040204020203" pitchFamily="34" charset="0"/>
              <a:cs typeface="Myanmar Cherry Pro" panose="020B05020402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F61FC1-A29E-4C94-6C6E-DE9764507D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946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8902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7521A-99F9-9410-1677-5BC9F60D40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Myanmar Cherry Pro" panose="020B0502040204020203" pitchFamily="34" charset="0"/>
                <a:cs typeface="Myanmar Cherry Pro" panose="020B0502040204020203" pitchFamily="34" charset="0"/>
              </a:rPr>
              <a:t>၁၉. </a:t>
            </a:r>
            <a:r>
              <a:rPr lang="en-US" dirty="0" err="1">
                <a:latin typeface="Myanmar Cherry Pro" panose="020B0502040204020203" pitchFamily="34" charset="0"/>
                <a:cs typeface="Myanmar Cherry Pro" panose="020B0502040204020203" pitchFamily="34" charset="0"/>
              </a:rPr>
              <a:t>ရုပ</a:t>
            </a:r>
            <a:r>
              <a:rPr lang="en-US" dirty="0">
                <a:latin typeface="Myanmar Cherry Pro" panose="020B0502040204020203" pitchFamily="34" charset="0"/>
                <a:cs typeface="Myanmar Cherry Pro" panose="020B0502040204020203" pitchFamily="34" charset="0"/>
              </a:rPr>
              <a:t>် ၂၈ </a:t>
            </a:r>
            <a:r>
              <a:rPr lang="en-US" dirty="0" err="1">
                <a:latin typeface="Myanmar Cherry Pro" panose="020B0502040204020203" pitchFamily="34" charset="0"/>
                <a:cs typeface="Myanmar Cherry Pro" panose="020B0502040204020203" pitchFamily="34" charset="0"/>
              </a:rPr>
              <a:t>ပါး</a:t>
            </a:r>
            <a:endParaRPr lang="en-US" dirty="0">
              <a:latin typeface="Myanmar Cherry Pro" panose="020B0502040204020203" pitchFamily="34" charset="0"/>
              <a:cs typeface="Myanmar Cherry Pro" panose="020B05020402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F61FC1-A29E-4C94-6C6E-DE9764507D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184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FB4C6-19CD-3449-E33E-C49059533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951345"/>
          </a:xfrm>
        </p:spPr>
        <p:txBody>
          <a:bodyPr>
            <a:normAutofit/>
          </a:bodyPr>
          <a:lstStyle/>
          <a:p>
            <a:r>
              <a:rPr lang="en-US" sz="4000" dirty="0" err="1">
                <a:latin typeface="Myanmar Cherry Pro" panose="020B0502040204020203" pitchFamily="34" charset="0"/>
                <a:cs typeface="Myanmar Cherry Pro" panose="020B0502040204020203" pitchFamily="34" charset="0"/>
              </a:rPr>
              <a:t>မဟာဘုတ</a:t>
            </a:r>
            <a:r>
              <a:rPr lang="en-US" sz="4000" dirty="0">
                <a:latin typeface="Myanmar Cherry Pro" panose="020B0502040204020203" pitchFamily="34" charset="0"/>
                <a:cs typeface="Myanmar Cherry Pro" panose="020B0502040204020203" pitchFamily="34" charset="0"/>
              </a:rPr>
              <a:t>် ၄ </a:t>
            </a:r>
            <a:r>
              <a:rPr lang="en-US" sz="4000" dirty="0" err="1">
                <a:latin typeface="Myanmar Cherry Pro" panose="020B0502040204020203" pitchFamily="34" charset="0"/>
                <a:cs typeface="Myanmar Cherry Pro" panose="020B0502040204020203" pitchFamily="34" charset="0"/>
              </a:rPr>
              <a:t>ပါး</a:t>
            </a:r>
            <a:endParaRPr lang="en-US" sz="4000" dirty="0">
              <a:latin typeface="Myanmar Cherry Pro" panose="020B0502040204020203" pitchFamily="34" charset="0"/>
              <a:cs typeface="Myanmar Cherry Pro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3382B-B50B-EA01-955A-5B8ECF939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477818"/>
            <a:ext cx="10353762" cy="4313382"/>
          </a:xfrm>
        </p:spPr>
        <p:txBody>
          <a:bodyPr>
            <a:normAutofit/>
          </a:bodyPr>
          <a:lstStyle/>
          <a:p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ပထဝီဓာတု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 - </a:t>
            </a:r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မာ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ကြမ်း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လေး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ပျော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့, </a:t>
            </a:r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ချော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ပေ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ါ့</a:t>
            </a:r>
          </a:p>
          <a:p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အာပေါဓာတု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 - </a:t>
            </a:r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ယိုစီး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ဖွဲ့စည်း</a:t>
            </a:r>
            <a:endParaRPr lang="en-US" sz="32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တေဇောဓာတု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 - </a:t>
            </a:r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ပူ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အေး</a:t>
            </a:r>
            <a:endParaRPr lang="en-US" sz="32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ဝါယောဓာတု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 - </a:t>
            </a:r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ထောက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်, </a:t>
            </a:r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တွန်း</a:t>
            </a:r>
            <a:endParaRPr lang="en-US" sz="32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95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FB4C6-19CD-3449-E33E-C49059533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951345"/>
          </a:xfrm>
        </p:spPr>
        <p:txBody>
          <a:bodyPr>
            <a:normAutofit/>
          </a:bodyPr>
          <a:lstStyle/>
          <a:p>
            <a:r>
              <a:rPr lang="en-US" sz="4000" dirty="0" err="1">
                <a:latin typeface="Myanmar Cherry Pro" panose="020B0502040204020203" pitchFamily="34" charset="0"/>
                <a:cs typeface="Myanmar Cherry Pro" panose="020B0502040204020203" pitchFamily="34" charset="0"/>
              </a:rPr>
              <a:t>ပသာဒရုပ</a:t>
            </a:r>
            <a:r>
              <a:rPr lang="en-US" sz="4000" dirty="0">
                <a:latin typeface="Myanmar Cherry Pro" panose="020B0502040204020203" pitchFamily="34" charset="0"/>
                <a:cs typeface="Myanmar Cherry Pro" panose="020B0502040204020203" pitchFamily="34" charset="0"/>
              </a:rPr>
              <a:t>် ၅, </a:t>
            </a:r>
            <a:r>
              <a:rPr lang="en-US" sz="4000" dirty="0" err="1">
                <a:latin typeface="Myanmar Cherry Pro" panose="020B0502040204020203" pitchFamily="34" charset="0"/>
                <a:cs typeface="Myanmar Cherry Pro" panose="020B0502040204020203" pitchFamily="34" charset="0"/>
              </a:rPr>
              <a:t>ဂေါစရရုပ</a:t>
            </a:r>
            <a:r>
              <a:rPr lang="en-US" sz="4000" dirty="0">
                <a:latin typeface="Myanmar Cherry Pro" panose="020B0502040204020203" pitchFamily="34" charset="0"/>
                <a:cs typeface="Myanmar Cherry Pro" panose="020B0502040204020203" pitchFamily="34" charset="0"/>
              </a:rPr>
              <a:t>် 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3382B-B50B-EA01-955A-5B8ECF939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477818"/>
            <a:ext cx="10353762" cy="431338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FC1B487-1C56-CD66-BB3C-A4BDADCD076E}"/>
              </a:ext>
            </a:extLst>
          </p:cNvPr>
          <p:cNvSpPr/>
          <p:nvPr/>
        </p:nvSpPr>
        <p:spPr>
          <a:xfrm>
            <a:off x="913794" y="1477819"/>
            <a:ext cx="4247920" cy="7204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စက္ခုပသာဒ</a:t>
            </a:r>
            <a:r>
              <a:rPr lang="en-US" sz="2400" dirty="0">
                <a:latin typeface="Myanmar Pyu" panose="020B0502040204020203" pitchFamily="34" charset="0"/>
                <a:cs typeface="Myanmar Pyu" panose="020B0502040204020203" pitchFamily="34" charset="0"/>
              </a:rPr>
              <a:t> - </a:t>
            </a:r>
            <a:r>
              <a:rPr lang="en-US" sz="2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မျက်စိ</a:t>
            </a:r>
            <a:r>
              <a:rPr lang="en-US" sz="2400" dirty="0">
                <a:latin typeface="Myanmar Pyu" panose="020B0502040204020203" pitchFamily="34" charset="0"/>
                <a:cs typeface="Myanmar Pyu" panose="020B0502040204020203" pitchFamily="34" charset="0"/>
              </a:rPr>
              <a:t> </a:t>
            </a:r>
            <a:r>
              <a:rPr lang="en-US" sz="2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အကြည်ရုပ</a:t>
            </a:r>
            <a:r>
              <a:rPr lang="en-US" sz="2400" dirty="0">
                <a:latin typeface="Myanmar Pyu" panose="020B0502040204020203" pitchFamily="34" charset="0"/>
                <a:cs typeface="Myanmar Pyu" panose="020B0502040204020203" pitchFamily="34" charset="0"/>
              </a:rPr>
              <a:t>်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155567-CC5F-C637-E0F0-04539E682A7F}"/>
              </a:ext>
            </a:extLst>
          </p:cNvPr>
          <p:cNvSpPr/>
          <p:nvPr/>
        </p:nvSpPr>
        <p:spPr>
          <a:xfrm>
            <a:off x="924443" y="2276763"/>
            <a:ext cx="4247920" cy="7204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သောတပသာဒ</a:t>
            </a:r>
            <a:r>
              <a:rPr lang="en-US" sz="2400" dirty="0">
                <a:latin typeface="Myanmar Pyu" panose="020B0502040204020203" pitchFamily="34" charset="0"/>
                <a:cs typeface="Myanmar Pyu" panose="020B0502040204020203" pitchFamily="34" charset="0"/>
              </a:rPr>
              <a:t> - </a:t>
            </a:r>
            <a:r>
              <a:rPr lang="en-US" sz="2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နား</a:t>
            </a:r>
            <a:r>
              <a:rPr lang="en-US" sz="2400" dirty="0">
                <a:latin typeface="Myanmar Pyu" panose="020B0502040204020203" pitchFamily="34" charset="0"/>
                <a:cs typeface="Myanmar Pyu" panose="020B0502040204020203" pitchFamily="34" charset="0"/>
              </a:rPr>
              <a:t> </a:t>
            </a:r>
            <a:r>
              <a:rPr lang="en-US" sz="2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အကြည်ရုပ</a:t>
            </a:r>
            <a:r>
              <a:rPr lang="en-US" sz="2400" dirty="0">
                <a:latin typeface="Myanmar Pyu" panose="020B0502040204020203" pitchFamily="34" charset="0"/>
                <a:cs typeface="Myanmar Pyu" panose="020B0502040204020203" pitchFamily="34" charset="0"/>
              </a:rPr>
              <a:t>်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EAEB76-C2AD-51FA-F584-8294441E696A}"/>
              </a:ext>
            </a:extLst>
          </p:cNvPr>
          <p:cNvSpPr/>
          <p:nvPr/>
        </p:nvSpPr>
        <p:spPr>
          <a:xfrm>
            <a:off x="924443" y="3066473"/>
            <a:ext cx="4247920" cy="7204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ဃာနပသာဒ</a:t>
            </a:r>
            <a:r>
              <a:rPr lang="en-US" sz="2400" dirty="0">
                <a:latin typeface="Myanmar Pyu" panose="020B0502040204020203" pitchFamily="34" charset="0"/>
                <a:cs typeface="Myanmar Pyu" panose="020B0502040204020203" pitchFamily="34" charset="0"/>
              </a:rPr>
              <a:t> - </a:t>
            </a:r>
            <a:r>
              <a:rPr lang="en-US" sz="2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နှာ</a:t>
            </a:r>
            <a:r>
              <a:rPr lang="en-US" sz="2400" dirty="0">
                <a:latin typeface="Myanmar Pyu" panose="020B0502040204020203" pitchFamily="34" charset="0"/>
                <a:cs typeface="Myanmar Pyu" panose="020B0502040204020203" pitchFamily="34" charset="0"/>
              </a:rPr>
              <a:t> </a:t>
            </a:r>
            <a:r>
              <a:rPr lang="en-US" sz="2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အကြည်ရုပ</a:t>
            </a:r>
            <a:r>
              <a:rPr lang="en-US" sz="2400" dirty="0">
                <a:latin typeface="Myanmar Pyu" panose="020B0502040204020203" pitchFamily="34" charset="0"/>
                <a:cs typeface="Myanmar Pyu" panose="020B0502040204020203" pitchFamily="34" charset="0"/>
              </a:rPr>
              <a:t>်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EC224E-8E5E-1766-9D9C-86AA6FDE1DE6}"/>
              </a:ext>
            </a:extLst>
          </p:cNvPr>
          <p:cNvSpPr/>
          <p:nvPr/>
        </p:nvSpPr>
        <p:spPr>
          <a:xfrm>
            <a:off x="913794" y="3865417"/>
            <a:ext cx="4247920" cy="7204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ဇိဝ</a:t>
            </a:r>
            <a:r>
              <a:rPr lang="en-US" sz="2400" dirty="0">
                <a:latin typeface="Myanmar Pyu" panose="020B0502040204020203" pitchFamily="34" charset="0"/>
                <a:cs typeface="Myanmar Pyu" panose="020B0502040204020203" pitchFamily="34" charset="0"/>
              </a:rPr>
              <a:t>ှါ</a:t>
            </a:r>
            <a:r>
              <a:rPr lang="en-US" sz="2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ပသာဒ</a:t>
            </a:r>
            <a:r>
              <a:rPr lang="en-US" sz="2400" dirty="0">
                <a:latin typeface="Myanmar Pyu" panose="020B0502040204020203" pitchFamily="34" charset="0"/>
                <a:cs typeface="Myanmar Pyu" panose="020B0502040204020203" pitchFamily="34" charset="0"/>
              </a:rPr>
              <a:t> - လျှာ </a:t>
            </a:r>
            <a:r>
              <a:rPr lang="en-US" sz="2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အကြည်ရုပ</a:t>
            </a:r>
            <a:r>
              <a:rPr lang="en-US" sz="2400" dirty="0">
                <a:latin typeface="Myanmar Pyu" panose="020B0502040204020203" pitchFamily="34" charset="0"/>
                <a:cs typeface="Myanmar Pyu" panose="020B0502040204020203" pitchFamily="34" charset="0"/>
              </a:rPr>
              <a:t>်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8238245-4261-AB49-32E6-9AAB41900C35}"/>
              </a:ext>
            </a:extLst>
          </p:cNvPr>
          <p:cNvSpPr/>
          <p:nvPr/>
        </p:nvSpPr>
        <p:spPr>
          <a:xfrm>
            <a:off x="913794" y="4655127"/>
            <a:ext cx="4247920" cy="7204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ကာယပသာဒ</a:t>
            </a:r>
            <a:r>
              <a:rPr lang="en-US" sz="2400" dirty="0">
                <a:latin typeface="Myanmar Pyu" panose="020B0502040204020203" pitchFamily="34" charset="0"/>
                <a:cs typeface="Myanmar Pyu" panose="020B0502040204020203" pitchFamily="34" charset="0"/>
              </a:rPr>
              <a:t> - </a:t>
            </a:r>
            <a:r>
              <a:rPr lang="en-US" sz="2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ကိုယ</a:t>
            </a:r>
            <a:r>
              <a:rPr lang="en-US" sz="2400" dirty="0">
                <a:latin typeface="Myanmar Pyu" panose="020B0502040204020203" pitchFamily="34" charset="0"/>
                <a:cs typeface="Myanmar Pyu" panose="020B0502040204020203" pitchFamily="34" charset="0"/>
              </a:rPr>
              <a:t>် </a:t>
            </a:r>
            <a:r>
              <a:rPr lang="en-US" sz="2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အကြည်ရုပ</a:t>
            </a:r>
            <a:r>
              <a:rPr lang="en-US" sz="2400" dirty="0">
                <a:latin typeface="Myanmar Pyu" panose="020B0502040204020203" pitchFamily="34" charset="0"/>
                <a:cs typeface="Myanmar Pyu" panose="020B0502040204020203" pitchFamily="34" charset="0"/>
              </a:rPr>
              <a:t>်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65946FD-EE91-0CAE-6A35-D545E13A8561}"/>
              </a:ext>
            </a:extLst>
          </p:cNvPr>
          <p:cNvSpPr/>
          <p:nvPr/>
        </p:nvSpPr>
        <p:spPr>
          <a:xfrm>
            <a:off x="5610485" y="1477819"/>
            <a:ext cx="4247920" cy="7204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ရူပါရုံ</a:t>
            </a:r>
            <a:r>
              <a:rPr lang="en-US" sz="2400" dirty="0">
                <a:latin typeface="Myanmar Pyu" panose="020B0502040204020203" pitchFamily="34" charset="0"/>
                <a:cs typeface="Myanmar Pyu" panose="020B0502040204020203" pitchFamily="34" charset="0"/>
              </a:rPr>
              <a:t> - </a:t>
            </a:r>
            <a:r>
              <a:rPr lang="en-US" sz="2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အဆင်း</a:t>
            </a:r>
            <a:endParaRPr lang="en-US" sz="24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CF0915-5820-EA7E-B7B2-8DC31A469622}"/>
              </a:ext>
            </a:extLst>
          </p:cNvPr>
          <p:cNvSpPr/>
          <p:nvPr/>
        </p:nvSpPr>
        <p:spPr>
          <a:xfrm>
            <a:off x="5610485" y="2276763"/>
            <a:ext cx="4247920" cy="7204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သဒ္ဒါရုံ</a:t>
            </a:r>
            <a:r>
              <a:rPr lang="en-US" sz="2400" dirty="0">
                <a:latin typeface="Myanmar Pyu" panose="020B0502040204020203" pitchFamily="34" charset="0"/>
                <a:cs typeface="Myanmar Pyu" panose="020B0502040204020203" pitchFamily="34" charset="0"/>
              </a:rPr>
              <a:t> - </a:t>
            </a:r>
            <a:r>
              <a:rPr lang="en-US" sz="2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အသံ</a:t>
            </a:r>
            <a:endParaRPr lang="en-US" sz="24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AD9D539-265D-9FC7-A57B-9B9EFC55F04C}"/>
              </a:ext>
            </a:extLst>
          </p:cNvPr>
          <p:cNvSpPr/>
          <p:nvPr/>
        </p:nvSpPr>
        <p:spPr>
          <a:xfrm>
            <a:off x="5610485" y="3066473"/>
            <a:ext cx="4247920" cy="7204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ဂန္ဓာရုံ</a:t>
            </a:r>
            <a:r>
              <a:rPr lang="en-US" sz="2400" dirty="0">
                <a:latin typeface="Myanmar Pyu" panose="020B0502040204020203" pitchFamily="34" charset="0"/>
                <a:cs typeface="Myanmar Pyu" panose="020B0502040204020203" pitchFamily="34" charset="0"/>
              </a:rPr>
              <a:t> - </a:t>
            </a:r>
            <a:r>
              <a:rPr lang="en-US" sz="2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အနံ</a:t>
            </a:r>
            <a:r>
              <a:rPr lang="en-US" sz="2400" dirty="0">
                <a:latin typeface="Myanmar Pyu" panose="020B0502040204020203" pitchFamily="34" charset="0"/>
                <a:cs typeface="Myanmar Pyu" panose="020B0502040204020203" pitchFamily="34" charset="0"/>
              </a:rPr>
              <a:t>့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60A42B7-68F0-DDA2-757B-E2F7DD3A0112}"/>
              </a:ext>
            </a:extLst>
          </p:cNvPr>
          <p:cNvSpPr/>
          <p:nvPr/>
        </p:nvSpPr>
        <p:spPr>
          <a:xfrm>
            <a:off x="5610485" y="3865417"/>
            <a:ext cx="4247920" cy="7204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ရသာရုံ</a:t>
            </a:r>
            <a:r>
              <a:rPr lang="en-US" sz="2400" dirty="0">
                <a:latin typeface="Myanmar Pyu" panose="020B0502040204020203" pitchFamily="34" charset="0"/>
                <a:cs typeface="Myanmar Pyu" panose="020B0502040204020203" pitchFamily="34" charset="0"/>
              </a:rPr>
              <a:t> - </a:t>
            </a:r>
            <a:r>
              <a:rPr lang="en-US" sz="2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အရသာ</a:t>
            </a:r>
            <a:endParaRPr lang="en-US" sz="24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9F840B-0932-53B1-F29C-002976A980DF}"/>
              </a:ext>
            </a:extLst>
          </p:cNvPr>
          <p:cNvSpPr/>
          <p:nvPr/>
        </p:nvSpPr>
        <p:spPr>
          <a:xfrm>
            <a:off x="5610485" y="4655127"/>
            <a:ext cx="4247920" cy="720436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ဖောဋ္ဌဗ္ဗာရုံ</a:t>
            </a:r>
            <a:r>
              <a:rPr lang="en-US" sz="2400" dirty="0">
                <a:latin typeface="Myanmar Pyu" panose="020B0502040204020203" pitchFamily="34" charset="0"/>
                <a:cs typeface="Myanmar Pyu" panose="020B0502040204020203" pitchFamily="34" charset="0"/>
              </a:rPr>
              <a:t> - </a:t>
            </a:r>
            <a:r>
              <a:rPr lang="en-US" sz="2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အထိအတွေ</a:t>
            </a:r>
            <a:r>
              <a:rPr lang="en-US" sz="2400" dirty="0">
                <a:latin typeface="Myanmar Pyu" panose="020B0502040204020203" pitchFamily="34" charset="0"/>
                <a:cs typeface="Myanmar Pyu" panose="020B0502040204020203" pitchFamily="34" charset="0"/>
              </a:rPr>
              <a:t>့</a:t>
            </a:r>
          </a:p>
        </p:txBody>
      </p:sp>
    </p:spTree>
    <p:extLst>
      <p:ext uri="{BB962C8B-B14F-4D97-AF65-F5344CB8AC3E}">
        <p14:creationId xmlns:p14="http://schemas.microsoft.com/office/powerpoint/2010/main" val="2251781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FB4C6-19CD-3449-E33E-C49059533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latin typeface="Myanmar Cherry Pro" panose="020B0502040204020203" pitchFamily="34" charset="0"/>
                <a:cs typeface="Myanmar Cherry Pro" panose="020B0502040204020203" pitchFamily="34" charset="0"/>
              </a:rPr>
              <a:t>ဘာဝရုပ</a:t>
            </a:r>
            <a:r>
              <a:rPr lang="en-US" sz="4000" dirty="0">
                <a:latin typeface="Myanmar Cherry Pro" panose="020B0502040204020203" pitchFamily="34" charset="0"/>
                <a:cs typeface="Myanmar Cherry Pro" panose="020B0502040204020203" pitchFamily="34" charset="0"/>
              </a:rPr>
              <a:t>် ၂ </a:t>
            </a:r>
            <a:r>
              <a:rPr lang="en-US" sz="4000" dirty="0" err="1">
                <a:latin typeface="Myanmar Cherry Pro" panose="020B0502040204020203" pitchFamily="34" charset="0"/>
                <a:cs typeface="Myanmar Cherry Pro" panose="020B0502040204020203" pitchFamily="34" charset="0"/>
              </a:rPr>
              <a:t>ပါး</a:t>
            </a:r>
            <a:r>
              <a:rPr lang="en-US" sz="4000" dirty="0">
                <a:latin typeface="Myanmar Cherry Pro" panose="020B0502040204020203" pitchFamily="34" charset="0"/>
                <a:cs typeface="Myanmar Cherry Pro" panose="020B0502040204020203" pitchFamily="34" charset="0"/>
              </a:rPr>
              <a:t>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1CDBB5B-E3DD-57DC-7CBF-B4E9C3960B7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68" r="22098"/>
          <a:stretch/>
        </p:blipFill>
        <p:spPr>
          <a:xfrm>
            <a:off x="1246909" y="1838036"/>
            <a:ext cx="3011054" cy="3953164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D1DB6C-B46F-3161-62B0-628E19FBBD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91077" y="1935921"/>
            <a:ext cx="5504268" cy="38552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ပုရိသဘာဝ</a:t>
            </a:r>
            <a:r>
              <a:rPr lang="en-US" sz="32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 - </a:t>
            </a:r>
            <a:r>
              <a:rPr lang="en-US" sz="32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အမျိုးသားဟု</a:t>
            </a:r>
            <a:r>
              <a:rPr lang="en-US" sz="32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 </a:t>
            </a:r>
            <a:r>
              <a:rPr lang="en-US" sz="32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သိကြောင်း</a:t>
            </a:r>
            <a:r>
              <a:rPr lang="en-US" sz="32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 </a:t>
            </a:r>
            <a:r>
              <a:rPr lang="en-US" sz="32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ရုပ</a:t>
            </a:r>
            <a:r>
              <a:rPr lang="en-US" sz="32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်</a:t>
            </a:r>
          </a:p>
          <a:p>
            <a:pPr marL="0" indent="0">
              <a:buNone/>
            </a:pPr>
            <a:r>
              <a:rPr lang="en-US" sz="32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ဣတ္ထိဘာဝ</a:t>
            </a:r>
            <a:r>
              <a:rPr lang="en-US" sz="32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 - </a:t>
            </a:r>
            <a:r>
              <a:rPr lang="en-US" sz="32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အမျိုးသမီးဟု</a:t>
            </a:r>
            <a:r>
              <a:rPr lang="en-US" sz="32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 </a:t>
            </a:r>
            <a:r>
              <a:rPr lang="en-US" sz="32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သိကြောင်းရုပ</a:t>
            </a:r>
            <a:r>
              <a:rPr lang="en-US" sz="32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်</a:t>
            </a:r>
          </a:p>
        </p:txBody>
      </p:sp>
    </p:spTree>
    <p:extLst>
      <p:ext uri="{BB962C8B-B14F-4D97-AF65-F5344CB8AC3E}">
        <p14:creationId xmlns:p14="http://schemas.microsoft.com/office/powerpoint/2010/main" val="318554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FB4C6-19CD-3449-E33E-C49059533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089891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Myanmar Cherry Pro" panose="020B0502040204020203" pitchFamily="34" charset="0"/>
                <a:cs typeface="Myanmar Cherry Pro" panose="020B0502040204020203" pitchFamily="34" charset="0"/>
              </a:rPr>
              <a:t> ကြွ</a:t>
            </a:r>
            <a:r>
              <a:rPr lang="en-US" sz="4000" dirty="0" err="1">
                <a:latin typeface="Myanmar Cherry Pro" panose="020B0502040204020203" pitchFamily="34" charset="0"/>
                <a:cs typeface="Myanmar Cherry Pro" panose="020B0502040204020203" pitchFamily="34" charset="0"/>
              </a:rPr>
              <a:t>င်းရုပ်များ</a:t>
            </a:r>
            <a:endParaRPr lang="en-US" sz="4000" dirty="0">
              <a:latin typeface="Myanmar Cherry Pro" panose="020B0502040204020203" pitchFamily="34" charset="0"/>
              <a:cs typeface="Myanmar Cherry Pro" panose="020B0502040204020203" pitchFamily="34" charset="0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B37F782-0BE0-BEA3-7CC6-29DEAA7FB61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874838"/>
            <a:ext cx="4415105" cy="3916362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D1DB6C-B46F-3161-62B0-628E19FBBD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4945" y="1634836"/>
            <a:ext cx="5642612" cy="41563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ဟဒယဝတ္ထု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 </a:t>
            </a:r>
          </a:p>
          <a:p>
            <a:pPr marL="0" indent="0">
              <a:buNone/>
            </a:pP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ဇီဝိတိန္ဒြေ</a:t>
            </a:r>
            <a:endParaRPr lang="en-US" sz="3600" dirty="0">
              <a:latin typeface="Myanmar Pyu Pro" panose="020B0502040204020203" pitchFamily="34" charset="0"/>
              <a:cs typeface="Myanmar Pyu Pro" panose="020B0502040204020203" pitchFamily="34" charset="0"/>
            </a:endParaRPr>
          </a:p>
          <a:p>
            <a:pPr marL="0" indent="0">
              <a:buNone/>
            </a:pP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အာဟာရရုပ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်</a:t>
            </a:r>
          </a:p>
          <a:p>
            <a:pPr marL="0" indent="0">
              <a:buNone/>
            </a:pP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ဤ ၁၈ 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ပါးတို့ကို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 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ရုပ်အစစ်ဟု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 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ခေ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ါ်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သည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်။ </a:t>
            </a:r>
          </a:p>
        </p:txBody>
      </p:sp>
    </p:spTree>
    <p:extLst>
      <p:ext uri="{BB962C8B-B14F-4D97-AF65-F5344CB8AC3E}">
        <p14:creationId xmlns:p14="http://schemas.microsoft.com/office/powerpoint/2010/main" val="204050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FB4C6-19CD-3449-E33E-C49059533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089891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Myanmar Cherry Pro" panose="020B0502040204020203" pitchFamily="34" charset="0"/>
                <a:cs typeface="Myanmar Cherry Pro" panose="020B0502040204020203" pitchFamily="34" charset="0"/>
              </a:rPr>
              <a:t> </a:t>
            </a:r>
            <a:r>
              <a:rPr lang="en-US" sz="4000" dirty="0" err="1">
                <a:latin typeface="Myanmar Cherry Pro" panose="020B0502040204020203" pitchFamily="34" charset="0"/>
                <a:cs typeface="Myanmar Cherry Pro" panose="020B0502040204020203" pitchFamily="34" charset="0"/>
              </a:rPr>
              <a:t>ရုပ်တုများ</a:t>
            </a:r>
            <a:endParaRPr lang="en-US" sz="4000" dirty="0">
              <a:latin typeface="Myanmar Cherry Pro" panose="020B0502040204020203" pitchFamily="34" charset="0"/>
              <a:cs typeface="Myanmar Cherry Pro" panose="020B0502040204020203" pitchFamily="34" charset="0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B37F782-0BE0-BEA3-7CC6-29DEAA7FB61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874838"/>
            <a:ext cx="4415105" cy="3916362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D1DB6C-B46F-3161-62B0-628E19FBBD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4945" y="1874839"/>
            <a:ext cx="5642612" cy="391636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အာကာသဓာတု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 - 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ရုပ်ကလာပ်တို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့၏ 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အကြား</a:t>
            </a:r>
            <a:endParaRPr lang="en-US" sz="3600" dirty="0">
              <a:latin typeface="Myanmar Pyu Pro" panose="020B0502040204020203" pitchFamily="34" charset="0"/>
              <a:cs typeface="Myanmar Pyu Pro" panose="020B0502040204020203" pitchFamily="34" charset="0"/>
            </a:endParaRPr>
          </a:p>
          <a:p>
            <a:pPr marL="0" indent="0" algn="just">
              <a:buNone/>
            </a:pP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ကာယဝိညတ္တိ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 - 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အခြားသူများ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 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မိမိအတွင်းစိတ်ကို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 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သိလောက်သည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့် 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ကိုယ်အမူအရာ</a:t>
            </a:r>
            <a:endParaRPr lang="en-US" sz="3600" dirty="0">
              <a:latin typeface="Myanmar Pyu Pro" panose="020B0502040204020203" pitchFamily="34" charset="0"/>
              <a:cs typeface="Myanmar Pyu Pro" panose="020B0502040204020203" pitchFamily="34" charset="0"/>
            </a:endParaRPr>
          </a:p>
          <a:p>
            <a:pPr marL="0" indent="0" algn="just">
              <a:buNone/>
            </a:pP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ဝစီဝိညတ္တိ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 - 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အခြားသူများ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 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မိမိအတွင်းစိတ်ကို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 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သိလောက်သည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့် 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နှုတ်အမူအရာ</a:t>
            </a:r>
            <a:endParaRPr lang="en-US" sz="3600" dirty="0">
              <a:latin typeface="Myanmar Pyu Pro" panose="020B0502040204020203" pitchFamily="34" charset="0"/>
              <a:cs typeface="Myanmar Pyu Pro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20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FB4C6-19CD-3449-E33E-C49059533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089891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Myanmar Cherry Pro" panose="020B0502040204020203" pitchFamily="34" charset="0"/>
                <a:cs typeface="Myanmar Cherry Pro" panose="020B0502040204020203" pitchFamily="34" charset="0"/>
              </a:rPr>
              <a:t> </a:t>
            </a:r>
            <a:r>
              <a:rPr lang="en-US" sz="4000" dirty="0" err="1">
                <a:latin typeface="Myanmar Cherry Pro" panose="020B0502040204020203" pitchFamily="34" charset="0"/>
                <a:cs typeface="Myanmar Cherry Pro" panose="020B0502040204020203" pitchFamily="34" charset="0"/>
              </a:rPr>
              <a:t>ရုပ်တုများ</a:t>
            </a:r>
            <a:endParaRPr lang="en-US" sz="4000" dirty="0">
              <a:latin typeface="Myanmar Cherry Pro" panose="020B0502040204020203" pitchFamily="34" charset="0"/>
              <a:cs typeface="Myanmar Cherry Pro" panose="020B0502040204020203" pitchFamily="34" charset="0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B37F782-0BE0-BEA3-7CC6-29DEAA7FB61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874838"/>
            <a:ext cx="4415105" cy="3916362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D1DB6C-B46F-3161-62B0-628E19FBBD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4945" y="1699491"/>
            <a:ext cx="5642612" cy="409171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လဟုတာ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 - 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ရုပ်တို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့၏ 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ပေ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ါ့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ပါးခြင်း</a:t>
            </a:r>
            <a:endParaRPr lang="en-US" sz="3600" dirty="0">
              <a:latin typeface="Myanmar Pyu Pro" panose="020B0502040204020203" pitchFamily="34" charset="0"/>
              <a:cs typeface="Myanmar Pyu Pro" panose="020B0502040204020203" pitchFamily="34" charset="0"/>
            </a:endParaRPr>
          </a:p>
          <a:p>
            <a:pPr marL="0" indent="0">
              <a:buNone/>
            </a:pP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မုဒုတာ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 - 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ရုပ်တို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့၏ 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နူးညံ့ခြင်း</a:t>
            </a:r>
            <a:endParaRPr lang="en-US" sz="3600" dirty="0">
              <a:latin typeface="Myanmar Pyu Pro" panose="020B0502040204020203" pitchFamily="34" charset="0"/>
              <a:cs typeface="Myanmar Pyu Pro" panose="020B0502040204020203" pitchFamily="34" charset="0"/>
            </a:endParaRPr>
          </a:p>
          <a:p>
            <a:pPr marL="0" indent="0" algn="just">
              <a:buNone/>
            </a:pP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ကမ္မညတာ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 - 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ရုပ်တို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့၏ 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မိမိကိစ္စကို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 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ပြုနိုင်ခြင်း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 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အဆင်ပြေချောမွေ့ခြင်း</a:t>
            </a:r>
            <a:endParaRPr lang="en-US" sz="3600" dirty="0">
              <a:latin typeface="Myanmar Pyu Pro" panose="020B0502040204020203" pitchFamily="34" charset="0"/>
              <a:cs typeface="Myanmar Pyu Pro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667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FB4C6-19CD-3449-E33E-C49059533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089891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Myanmar Cherry Pro" panose="020B0502040204020203" pitchFamily="34" charset="0"/>
                <a:cs typeface="Myanmar Cherry Pro" panose="020B0502040204020203" pitchFamily="34" charset="0"/>
              </a:rPr>
              <a:t> </a:t>
            </a:r>
            <a:r>
              <a:rPr lang="en-US" sz="4000" dirty="0" err="1">
                <a:latin typeface="Myanmar Cherry Pro" panose="020B0502040204020203" pitchFamily="34" charset="0"/>
                <a:cs typeface="Myanmar Cherry Pro" panose="020B0502040204020203" pitchFamily="34" charset="0"/>
              </a:rPr>
              <a:t>ရုပ်တုများ</a:t>
            </a:r>
            <a:endParaRPr lang="en-US" sz="4000" dirty="0">
              <a:latin typeface="Myanmar Cherry Pro" panose="020B0502040204020203" pitchFamily="34" charset="0"/>
              <a:cs typeface="Myanmar Cherry Pro" panose="020B0502040204020203" pitchFamily="34" charset="0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B37F782-0BE0-BEA3-7CC6-29DEAA7FB61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874838"/>
            <a:ext cx="4415105" cy="3916362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D1DB6C-B46F-3161-62B0-628E19FBBD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4945" y="1699491"/>
            <a:ext cx="5642612" cy="409171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ဥပစယ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 - 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အစဆုံး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 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ဖြစ်သော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 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ရုပ်တို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့၏ 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ဥပါဒ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်</a:t>
            </a:r>
          </a:p>
          <a:p>
            <a:pPr marL="0" indent="0">
              <a:buNone/>
            </a:pP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သန္တတိ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 - 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အစဉ်အဆက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် 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ဖြစ်ပေ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ါ်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ခြင်း</a:t>
            </a:r>
            <a:endParaRPr lang="en-US" sz="3600" dirty="0">
              <a:latin typeface="Myanmar Pyu Pro" panose="020B0502040204020203" pitchFamily="34" charset="0"/>
              <a:cs typeface="Myanmar Pyu Pro" panose="020B0502040204020203" pitchFamily="34" charset="0"/>
            </a:endParaRPr>
          </a:p>
          <a:p>
            <a:pPr marL="0" indent="0">
              <a:buNone/>
            </a:pP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ဇရတာ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 - 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ရုပ်တို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့၏ 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ဆွေးမြေ့ခြင်း</a:t>
            </a:r>
            <a:endParaRPr lang="en-US" sz="3600" dirty="0">
              <a:latin typeface="Myanmar Pyu Pro" panose="020B0502040204020203" pitchFamily="34" charset="0"/>
              <a:cs typeface="Myanmar Pyu Pro" panose="020B0502040204020203" pitchFamily="34" charset="0"/>
            </a:endParaRPr>
          </a:p>
          <a:p>
            <a:pPr marL="0" indent="0">
              <a:buNone/>
            </a:pP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အနိစ္စတာ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 - 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ရုပ်တို</a:t>
            </a:r>
            <a:r>
              <a:rPr lang="en-US" sz="3600" dirty="0">
                <a:latin typeface="Myanmar Pyu Pro" panose="020B0502040204020203" pitchFamily="34" charset="0"/>
                <a:cs typeface="Myanmar Pyu Pro" panose="020B0502040204020203" pitchFamily="34" charset="0"/>
              </a:rPr>
              <a:t>့၏ </a:t>
            </a:r>
            <a:r>
              <a:rPr lang="en-US" sz="3600" dirty="0" err="1">
                <a:latin typeface="Myanmar Pyu Pro" panose="020B0502040204020203" pitchFamily="34" charset="0"/>
                <a:cs typeface="Myanmar Pyu Pro" panose="020B0502040204020203" pitchFamily="34" charset="0"/>
              </a:rPr>
              <a:t>ပျက်စီးခြင်း</a:t>
            </a:r>
            <a:endParaRPr lang="en-US" sz="3600" dirty="0">
              <a:latin typeface="Myanmar Pyu Pro" panose="020B0502040204020203" pitchFamily="34" charset="0"/>
              <a:cs typeface="Myanmar Pyu Pro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800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42332"/>
      </a:dk2>
      <a:lt2>
        <a:srgbClr val="EE91A0"/>
      </a:lt2>
      <a:accent1>
        <a:srgbClr val="E03754"/>
      </a:accent1>
      <a:accent2>
        <a:srgbClr val="E86C2E"/>
      </a:accent2>
      <a:accent3>
        <a:srgbClr val="DAB250"/>
      </a:accent3>
      <a:accent4>
        <a:srgbClr val="60C4AA"/>
      </a:accent4>
      <a:accent5>
        <a:srgbClr val="51A9DB"/>
      </a:accent5>
      <a:accent6>
        <a:srgbClr val="976AC9"/>
      </a:accent6>
      <a:hlink>
        <a:srgbClr val="D5445E"/>
      </a:hlink>
      <a:folHlink>
        <a:srgbClr val="E17C8E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6B2E858E-683F-40D9-B4CB-284D097F3A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74</TotalTime>
  <Words>458</Words>
  <Application>Microsoft Macintosh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Bookman Old Style</vt:lpstr>
      <vt:lpstr>Myanmar Cherry Pro</vt:lpstr>
      <vt:lpstr>Myanmar Pyu</vt:lpstr>
      <vt:lpstr>Myanmar Pyu Pro</vt:lpstr>
      <vt:lpstr>Rockwell</vt:lpstr>
      <vt:lpstr>Damask</vt:lpstr>
      <vt:lpstr>၁၉. ရုပ်ပိုင်း</vt:lpstr>
      <vt:lpstr>၁၉. ရုပ် ၂၈ ပါး</vt:lpstr>
      <vt:lpstr>မဟာဘုတ် ၄ ပါး</vt:lpstr>
      <vt:lpstr>ပသာဒရုပ် ၅, ဂေါစရရုပ် ၇</vt:lpstr>
      <vt:lpstr>ဘာဝရုပ် ၂ ပါး </vt:lpstr>
      <vt:lpstr> ကြွင်းရုပ်များ</vt:lpstr>
      <vt:lpstr> ရုပ်တုများ</vt:lpstr>
      <vt:lpstr> ရုပ်တုများ</vt:lpstr>
      <vt:lpstr> ရုပ်တုများ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 Kovida</dc:creator>
  <cp:lastModifiedBy>Hnin Johnson</cp:lastModifiedBy>
  <cp:revision>7</cp:revision>
  <dcterms:created xsi:type="dcterms:W3CDTF">2024-08-16T23:22:16Z</dcterms:created>
  <dcterms:modified xsi:type="dcterms:W3CDTF">2024-08-22T04:07:11Z</dcterms:modified>
</cp:coreProperties>
</file>